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Lst>
  <p:sldSz cx="18288000" cy="10287000"/>
  <p:notesSz cx="6858000" cy="9144000"/>
  <p:embeddedFontLst>
    <p:embeddedFont>
      <p:font typeface="Open Sans Bold" charset="1" panose="00000000000000000000"/>
      <p:regular r:id="rId25"/>
    </p:embeddedFont>
    <p:embeddedFont>
      <p:font typeface="Open Sans" charset="1" panose="020B0606030504020204"/>
      <p:regular r:id="rId26"/>
    </p:embeddedFont>
    <p:embeddedFont>
      <p:font typeface="Nourd Bold" charset="1" panose="00000800000000000000"/>
      <p:regular r:id="rId27"/>
    </p:embeddedFont>
    <p:embeddedFont>
      <p:font typeface="Open Sauce" charset="1" panose="00000500000000000000"/>
      <p:regular r:id="rId28"/>
    </p:embeddedFont>
    <p:embeddedFont>
      <p:font typeface="Paytone One" charset="1" panose="00000500000000000000"/>
      <p:regular r:id="rId29"/>
    </p:embeddedFont>
    <p:embeddedFont>
      <p:font typeface="Open Sans Bold Bold" charset="1" panose="00000000000000000000"/>
      <p:regular r:id="rId3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36.png" Type="http://schemas.openxmlformats.org/officeDocument/2006/relationships/image"/><Relationship Id="rId4" Target="../media/image37.png" Type="http://schemas.openxmlformats.org/officeDocument/2006/relationships/image"/><Relationship Id="rId5" Target="../media/image38.png" Type="http://schemas.openxmlformats.org/officeDocument/2006/relationships/image"/><Relationship Id="rId6" Target="../media/image1.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9.png" Type="http://schemas.openxmlformats.org/officeDocument/2006/relationships/image"/><Relationship Id="rId3" Target="../media/image40.png" Type="http://schemas.openxmlformats.org/officeDocument/2006/relationships/image"/><Relationship Id="rId4" Target="../media/image41.png" Type="http://schemas.openxmlformats.org/officeDocument/2006/relationships/image"/><Relationship Id="rId5" Target="../media/image42.png" Type="http://schemas.openxmlformats.org/officeDocument/2006/relationships/image"/><Relationship Id="rId6" Target="../media/image1.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3.png" Type="http://schemas.openxmlformats.org/officeDocument/2006/relationships/image"/><Relationship Id="rId3" Target="../media/image44.svg" Type="http://schemas.openxmlformats.org/officeDocument/2006/relationships/image"/><Relationship Id="rId4" Target="../media/image45.png" Type="http://schemas.openxmlformats.org/officeDocument/2006/relationships/image"/><Relationship Id="rId5" Target="../media/image46.png" Type="http://schemas.openxmlformats.org/officeDocument/2006/relationships/image"/><Relationship Id="rId6" Target="../media/image47.png" Type="http://schemas.openxmlformats.org/officeDocument/2006/relationships/image"/><Relationship Id="rId7" Target="../media/image48.png" Type="http://schemas.openxmlformats.org/officeDocument/2006/relationships/image"/><Relationship Id="rId8" Target="../media/image49.png" Type="http://schemas.openxmlformats.org/officeDocument/2006/relationships/image"/><Relationship Id="rId9" Target="../media/image1.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png" Type="http://schemas.openxmlformats.org/officeDocument/2006/relationships/image"/><Relationship Id="rId2" Target="../media/image50.png" Type="http://schemas.openxmlformats.org/officeDocument/2006/relationships/image"/><Relationship Id="rId3" Target="../media/image51.svg" Type="http://schemas.openxmlformats.org/officeDocument/2006/relationships/image"/><Relationship Id="rId4" Target="../media/image52.pn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53.png" Type="http://schemas.openxmlformats.org/officeDocument/2006/relationships/image"/><Relationship Id="rId8" Target="../media/image54.png" Type="http://schemas.openxmlformats.org/officeDocument/2006/relationships/image"/><Relationship Id="rId9" Target="../media/image55.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56.png" Type="http://schemas.openxmlformats.org/officeDocument/2006/relationships/image"/><Relationship Id="rId7" Target="../media/image4.png" Type="http://schemas.openxmlformats.org/officeDocument/2006/relationships/image"/><Relationship Id="rId8" Target="../media/image5.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9.png" Type="http://schemas.openxmlformats.org/officeDocument/2006/relationships/image"/><Relationship Id="rId11" Target="../media/image1.png" Type="http://schemas.openxmlformats.org/officeDocument/2006/relationships/image"/><Relationship Id="rId2" Target="../media/image9.png" Type="http://schemas.openxmlformats.org/officeDocument/2006/relationships/image"/><Relationship Id="rId3" Target="../media/image10.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4.png" Type="http://schemas.openxmlformats.org/officeDocument/2006/relationships/image"/><Relationship Id="rId7" Target="../media/image5.svg" Type="http://schemas.openxmlformats.org/officeDocument/2006/relationships/image"/><Relationship Id="rId8" Target="../media/image57.png" Type="http://schemas.openxmlformats.org/officeDocument/2006/relationships/image"/><Relationship Id="rId9" Target="../media/image58.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60.png" Type="http://schemas.openxmlformats.org/officeDocument/2006/relationships/image"/><Relationship Id="rId5" Target="../media/image1.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1.png" Type="http://schemas.openxmlformats.org/officeDocument/2006/relationships/image"/><Relationship Id="rId3" Target="../media/image1.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6.png" Type="http://schemas.openxmlformats.org/officeDocument/2006/relationships/image"/><Relationship Id="rId11" Target="../media/image67.svg" Type="http://schemas.openxmlformats.org/officeDocument/2006/relationships/image"/><Relationship Id="rId12" Target="../media/image4.png" Type="http://schemas.openxmlformats.org/officeDocument/2006/relationships/image"/><Relationship Id="rId13" Target="../media/image5.svg" Type="http://schemas.openxmlformats.org/officeDocument/2006/relationships/image"/><Relationship Id="rId14" Target="../media/image1.png" Type="http://schemas.openxmlformats.org/officeDocument/2006/relationships/image"/><Relationship Id="rId2" Target="../media/image7.png" Type="http://schemas.openxmlformats.org/officeDocument/2006/relationships/image"/><Relationship Id="rId3" Target="../media/image8.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62.png" Type="http://schemas.openxmlformats.org/officeDocument/2006/relationships/image"/><Relationship Id="rId7" Target="../media/image63.svg" Type="http://schemas.openxmlformats.org/officeDocument/2006/relationships/image"/><Relationship Id="rId8" Target="../media/image64.png" Type="http://schemas.openxmlformats.org/officeDocument/2006/relationships/image"/><Relationship Id="rId9" Target="../media/image65.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0.png" Type="http://schemas.openxmlformats.org/officeDocument/2006/relationships/image"/><Relationship Id="rId3" Target="../media/image51.svg" Type="http://schemas.openxmlformats.org/officeDocument/2006/relationships/image"/><Relationship Id="rId4" Target="../media/image68.png" Type="http://schemas.openxmlformats.org/officeDocument/2006/relationships/image"/><Relationship Id="rId5" Target="../media/image69.png" Type="http://schemas.openxmlformats.org/officeDocument/2006/relationships/image"/><Relationship Id="rId6" Target="../media/image70.png" Type="http://schemas.openxmlformats.org/officeDocument/2006/relationships/image"/><Relationship Id="rId7" Target="../media/image1.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1.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1.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 Id="rId3" Target="../media/image1.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11.png" Type="http://schemas.openxmlformats.org/officeDocument/2006/relationships/image"/><Relationship Id="rId7" Target="../media/image12.png" Type="http://schemas.openxmlformats.org/officeDocument/2006/relationships/image"/><Relationship Id="rId8" Target="../media/image13.png" Type="http://schemas.openxmlformats.org/officeDocument/2006/relationships/image"/><Relationship Id="rId9" Target="../media/image1.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14.png" Type="http://schemas.openxmlformats.org/officeDocument/2006/relationships/image"/><Relationship Id="rId7" Target="../media/image15.png" Type="http://schemas.openxmlformats.org/officeDocument/2006/relationships/image"/><Relationship Id="rId8" Target="../media/image1.png" Type="http://schemas.openxmlformats.org/officeDocument/2006/relationships/image"/><Relationship Id="rId9" Target="../media/image16.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17.png" Type="http://schemas.openxmlformats.org/officeDocument/2006/relationships/image"/><Relationship Id="rId5" Target="../media/image18.png" Type="http://schemas.openxmlformats.org/officeDocument/2006/relationships/image"/><Relationship Id="rId6" Target="../media/image19.png" Type="http://schemas.openxmlformats.org/officeDocument/2006/relationships/image"/><Relationship Id="rId7" Target="../media/image20.png" Type="http://schemas.openxmlformats.org/officeDocument/2006/relationships/image"/><Relationship Id="rId8" Target="../media/image21.png" Type="http://schemas.openxmlformats.org/officeDocument/2006/relationships/image"/><Relationship Id="rId9" Target="../media/image1.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png" Type="http://schemas.openxmlformats.org/officeDocument/2006/relationships/image"/><Relationship Id="rId2" Target="../media/image4.png" Type="http://schemas.openxmlformats.org/officeDocument/2006/relationships/image"/><Relationship Id="rId3" Target="../media/image5.svg" Type="http://schemas.openxmlformats.org/officeDocument/2006/relationships/image"/><Relationship Id="rId4" Target="../media/image22.png" Type="http://schemas.openxmlformats.org/officeDocument/2006/relationships/image"/><Relationship Id="rId5" Target="../media/image23.png" Type="http://schemas.openxmlformats.org/officeDocument/2006/relationships/image"/><Relationship Id="rId6" Target="../media/image24.png" Type="http://schemas.openxmlformats.org/officeDocument/2006/relationships/image"/><Relationship Id="rId7" Target="../media/image25.png" Type="http://schemas.openxmlformats.org/officeDocument/2006/relationships/image"/><Relationship Id="rId8" Target="../media/image26.png" Type="http://schemas.openxmlformats.org/officeDocument/2006/relationships/image"/><Relationship Id="rId9" Target="../media/image27.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png" Type="http://schemas.openxmlformats.org/officeDocument/2006/relationships/image"/><Relationship Id="rId2" Target="../media/image28.png" Type="http://schemas.openxmlformats.org/officeDocument/2006/relationships/image"/><Relationship Id="rId3" Target="../media/image29.png" Type="http://schemas.openxmlformats.org/officeDocument/2006/relationships/image"/><Relationship Id="rId4" Target="../media/image30.png" Type="http://schemas.openxmlformats.org/officeDocument/2006/relationships/image"/><Relationship Id="rId5" Target="../media/image31.png" Type="http://schemas.openxmlformats.org/officeDocument/2006/relationships/image"/><Relationship Id="rId6" Target="../media/image32.png" Type="http://schemas.openxmlformats.org/officeDocument/2006/relationships/image"/><Relationship Id="rId7" Target="../media/image33.png" Type="http://schemas.openxmlformats.org/officeDocument/2006/relationships/image"/><Relationship Id="rId8" Target="../media/image34.png" Type="http://schemas.openxmlformats.org/officeDocument/2006/relationships/image"/><Relationship Id="rId9" Target="../media/image35.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373434"/>
        </a:solidFill>
      </p:bgPr>
    </p:bg>
    <p:spTree>
      <p:nvGrpSpPr>
        <p:cNvPr id="1" name=""/>
        <p:cNvGrpSpPr/>
        <p:nvPr/>
      </p:nvGrpSpPr>
      <p:grpSpPr>
        <a:xfrm>
          <a:off x="0" y="0"/>
          <a:ext cx="0" cy="0"/>
          <a:chOff x="0" y="0"/>
          <a:chExt cx="0" cy="0"/>
        </a:xfrm>
      </p:grpSpPr>
      <p:sp>
        <p:nvSpPr>
          <p:cNvPr name="TextBox 2" id="2"/>
          <p:cNvSpPr txBox="true"/>
          <p:nvPr/>
        </p:nvSpPr>
        <p:spPr>
          <a:xfrm rot="0">
            <a:off x="442705" y="4234643"/>
            <a:ext cx="8166530" cy="1305807"/>
          </a:xfrm>
          <a:prstGeom prst="rect">
            <a:avLst/>
          </a:prstGeom>
        </p:spPr>
        <p:txBody>
          <a:bodyPr anchor="t" rtlCol="false" tIns="0" lIns="0" bIns="0" rIns="0">
            <a:spAutoFit/>
          </a:bodyPr>
          <a:lstStyle/>
          <a:p>
            <a:pPr algn="l">
              <a:lnSpc>
                <a:spcPts val="5273"/>
              </a:lnSpc>
            </a:pPr>
            <a:r>
              <a:rPr lang="en-US" sz="3767">
                <a:solidFill>
                  <a:srgbClr val="FFFFFF"/>
                </a:solidFill>
                <a:latin typeface="Open Sans Bold"/>
                <a:ea typeface="Open Sans Bold"/>
                <a:cs typeface="Open Sans Bold"/>
                <a:sym typeface="Open Sans Bold"/>
              </a:rPr>
              <a:t>GIÁO VIÊN HƯỚNG DẪN:</a:t>
            </a:r>
          </a:p>
          <a:p>
            <a:pPr algn="l">
              <a:lnSpc>
                <a:spcPts val="5273"/>
              </a:lnSpc>
              <a:spcBef>
                <a:spcPct val="0"/>
              </a:spcBef>
            </a:pPr>
            <a:r>
              <a:rPr lang="en-US" sz="3767">
                <a:solidFill>
                  <a:srgbClr val="FFFFFF"/>
                </a:solidFill>
                <a:latin typeface="Open Sans Bold"/>
                <a:ea typeface="Open Sans Bold"/>
                <a:cs typeface="Open Sans Bold"/>
                <a:sym typeface="Open Sans Bold"/>
              </a:rPr>
              <a:t>                      TS VÕ ĐỨC QUANG</a:t>
            </a:r>
          </a:p>
        </p:txBody>
      </p:sp>
      <p:sp>
        <p:nvSpPr>
          <p:cNvPr name="TextBox 3" id="3"/>
          <p:cNvSpPr txBox="true"/>
          <p:nvPr/>
        </p:nvSpPr>
        <p:spPr>
          <a:xfrm rot="0">
            <a:off x="842631" y="2243736"/>
            <a:ext cx="16499816" cy="1424981"/>
          </a:xfrm>
          <a:prstGeom prst="rect">
            <a:avLst/>
          </a:prstGeom>
        </p:spPr>
        <p:txBody>
          <a:bodyPr anchor="t" rtlCol="false" tIns="0" lIns="0" bIns="0" rIns="0">
            <a:spAutoFit/>
          </a:bodyPr>
          <a:lstStyle/>
          <a:p>
            <a:pPr algn="l">
              <a:lnSpc>
                <a:spcPts val="10765"/>
              </a:lnSpc>
            </a:pPr>
            <a:r>
              <a:rPr lang="en-US" sz="10765">
                <a:solidFill>
                  <a:srgbClr val="FF9F1C"/>
                </a:solidFill>
                <a:latin typeface="Open Sans Bold"/>
                <a:ea typeface="Open Sans Bold"/>
                <a:cs typeface="Open Sans Bold"/>
                <a:sym typeface="Open Sans Bold"/>
              </a:rPr>
              <a:t>BÁO CÁO ĐỒ ÁN LT WEB</a:t>
            </a:r>
          </a:p>
        </p:txBody>
      </p:sp>
      <p:sp>
        <p:nvSpPr>
          <p:cNvPr name="TextBox 4" id="4"/>
          <p:cNvSpPr txBox="true"/>
          <p:nvPr/>
        </p:nvSpPr>
        <p:spPr>
          <a:xfrm rot="0">
            <a:off x="8609235" y="5799061"/>
            <a:ext cx="3893370" cy="422275"/>
          </a:xfrm>
          <a:prstGeom prst="rect">
            <a:avLst/>
          </a:prstGeom>
        </p:spPr>
        <p:txBody>
          <a:bodyPr anchor="t" rtlCol="false" tIns="0" lIns="0" bIns="0" rIns="0">
            <a:spAutoFit/>
          </a:bodyPr>
          <a:lstStyle/>
          <a:p>
            <a:pPr algn="l">
              <a:lnSpc>
                <a:spcPts val="3499"/>
              </a:lnSpc>
              <a:spcBef>
                <a:spcPct val="0"/>
              </a:spcBef>
            </a:pPr>
            <a:r>
              <a:rPr lang="en-US" sz="2499">
                <a:solidFill>
                  <a:srgbClr val="FFFFFF"/>
                </a:solidFill>
                <a:latin typeface="Open Sans"/>
                <a:ea typeface="Open Sans"/>
                <a:cs typeface="Open Sans"/>
                <a:sym typeface="Open Sans"/>
              </a:rPr>
              <a:t>SINH VIÊN THỰC HIỆN: </a:t>
            </a:r>
          </a:p>
        </p:txBody>
      </p:sp>
      <p:sp>
        <p:nvSpPr>
          <p:cNvPr name="TextBox 5" id="5"/>
          <p:cNvSpPr txBox="true"/>
          <p:nvPr/>
        </p:nvSpPr>
        <p:spPr>
          <a:xfrm rot="0">
            <a:off x="1008407" y="8956077"/>
            <a:ext cx="3641980" cy="575945"/>
          </a:xfrm>
          <a:prstGeom prst="rect">
            <a:avLst/>
          </a:prstGeom>
        </p:spPr>
        <p:txBody>
          <a:bodyPr anchor="t" rtlCol="false" tIns="0" lIns="0" bIns="0" rIns="0">
            <a:spAutoFit/>
          </a:bodyPr>
          <a:lstStyle/>
          <a:p>
            <a:pPr algn="l">
              <a:lnSpc>
                <a:spcPts val="2380"/>
              </a:lnSpc>
            </a:pPr>
            <a:r>
              <a:rPr lang="en-US" sz="1700">
                <a:solidFill>
                  <a:srgbClr val="FFFFFF"/>
                </a:solidFill>
                <a:latin typeface="Open Sans"/>
                <a:ea typeface="Open Sans"/>
                <a:cs typeface="Open Sans"/>
                <a:sym typeface="Open Sans"/>
              </a:rPr>
              <a:t>VIỆN KỸ THUẬT - CÔNG NGHỆ</a:t>
            </a:r>
          </a:p>
          <a:p>
            <a:pPr algn="l">
              <a:lnSpc>
                <a:spcPts val="2380"/>
              </a:lnSpc>
              <a:spcBef>
                <a:spcPct val="0"/>
              </a:spcBef>
            </a:pPr>
          </a:p>
        </p:txBody>
      </p:sp>
      <p:grpSp>
        <p:nvGrpSpPr>
          <p:cNvPr name="Group 6" id="6"/>
          <p:cNvGrpSpPr/>
          <p:nvPr/>
        </p:nvGrpSpPr>
        <p:grpSpPr>
          <a:xfrm rot="0">
            <a:off x="14086012" y="1133684"/>
            <a:ext cx="1005006" cy="811442"/>
            <a:chOff x="0" y="0"/>
            <a:chExt cx="6350000" cy="5126990"/>
          </a:xfrm>
        </p:grpSpPr>
        <p:sp>
          <p:nvSpPr>
            <p:cNvPr name="Freeform 7" id="7"/>
            <p:cNvSpPr/>
            <p:nvPr/>
          </p:nvSpPr>
          <p:spPr>
            <a:xfrm flipH="false" flipV="false" rot="0">
              <a:off x="0" y="0"/>
              <a:ext cx="6350000" cy="5126990"/>
            </a:xfrm>
            <a:custGeom>
              <a:avLst/>
              <a:gdLst/>
              <a:ahLst/>
              <a:cxnLst/>
              <a:rect r="r" b="b" t="t" l="l"/>
              <a:pathLst>
                <a:path h="5126990" w="6350000">
                  <a:moveTo>
                    <a:pt x="3528060" y="0"/>
                  </a:moveTo>
                  <a:lnTo>
                    <a:pt x="3440430" y="0"/>
                  </a:lnTo>
                  <a:lnTo>
                    <a:pt x="2821940" y="0"/>
                  </a:lnTo>
                  <a:lnTo>
                    <a:pt x="0" y="0"/>
                  </a:lnTo>
                  <a:lnTo>
                    <a:pt x="2821940" y="2564130"/>
                  </a:lnTo>
                  <a:lnTo>
                    <a:pt x="0" y="5126990"/>
                  </a:lnTo>
                  <a:lnTo>
                    <a:pt x="2821940" y="5126990"/>
                  </a:lnTo>
                  <a:lnTo>
                    <a:pt x="3440430" y="5126990"/>
                  </a:lnTo>
                  <a:lnTo>
                    <a:pt x="3528060" y="5126990"/>
                  </a:lnTo>
                  <a:lnTo>
                    <a:pt x="6350000" y="2564130"/>
                  </a:lnTo>
                  <a:lnTo>
                    <a:pt x="3528060" y="0"/>
                  </a:lnTo>
                  <a:close/>
                </a:path>
              </a:pathLst>
            </a:custGeom>
            <a:solidFill>
              <a:srgbClr val="FF9F1C"/>
            </a:solidFill>
          </p:spPr>
        </p:sp>
      </p:grpSp>
      <p:grpSp>
        <p:nvGrpSpPr>
          <p:cNvPr name="Group 8" id="8"/>
          <p:cNvGrpSpPr/>
          <p:nvPr/>
        </p:nvGrpSpPr>
        <p:grpSpPr>
          <a:xfrm rot="0">
            <a:off x="17026013" y="1133684"/>
            <a:ext cx="1005006" cy="811442"/>
            <a:chOff x="0" y="0"/>
            <a:chExt cx="6350000" cy="5126990"/>
          </a:xfrm>
        </p:grpSpPr>
        <p:sp>
          <p:nvSpPr>
            <p:cNvPr name="Freeform 9" id="9"/>
            <p:cNvSpPr/>
            <p:nvPr/>
          </p:nvSpPr>
          <p:spPr>
            <a:xfrm flipH="false" flipV="false" rot="0">
              <a:off x="0" y="0"/>
              <a:ext cx="6350000" cy="5126990"/>
            </a:xfrm>
            <a:custGeom>
              <a:avLst/>
              <a:gdLst/>
              <a:ahLst/>
              <a:cxnLst/>
              <a:rect r="r" b="b" t="t" l="l"/>
              <a:pathLst>
                <a:path h="5126990" w="6350000">
                  <a:moveTo>
                    <a:pt x="3528060" y="0"/>
                  </a:moveTo>
                  <a:lnTo>
                    <a:pt x="3440430" y="0"/>
                  </a:lnTo>
                  <a:lnTo>
                    <a:pt x="2821940" y="0"/>
                  </a:lnTo>
                  <a:lnTo>
                    <a:pt x="0" y="0"/>
                  </a:lnTo>
                  <a:lnTo>
                    <a:pt x="2821940" y="2564130"/>
                  </a:lnTo>
                  <a:lnTo>
                    <a:pt x="0" y="5126990"/>
                  </a:lnTo>
                  <a:lnTo>
                    <a:pt x="2821940" y="5126990"/>
                  </a:lnTo>
                  <a:lnTo>
                    <a:pt x="3440430" y="5126990"/>
                  </a:lnTo>
                  <a:lnTo>
                    <a:pt x="3528060" y="5126990"/>
                  </a:lnTo>
                  <a:lnTo>
                    <a:pt x="6350000" y="2564130"/>
                  </a:lnTo>
                  <a:lnTo>
                    <a:pt x="3528060" y="0"/>
                  </a:lnTo>
                  <a:close/>
                </a:path>
              </a:pathLst>
            </a:custGeom>
            <a:solidFill>
              <a:srgbClr val="FF9F1C"/>
            </a:solidFill>
          </p:spPr>
        </p:sp>
      </p:grpSp>
      <p:grpSp>
        <p:nvGrpSpPr>
          <p:cNvPr name="Group 10" id="10"/>
          <p:cNvGrpSpPr/>
          <p:nvPr/>
        </p:nvGrpSpPr>
        <p:grpSpPr>
          <a:xfrm rot="0">
            <a:off x="14811662" y="1133684"/>
            <a:ext cx="1005006" cy="811442"/>
            <a:chOff x="0" y="0"/>
            <a:chExt cx="6350000" cy="5126990"/>
          </a:xfrm>
        </p:grpSpPr>
        <p:sp>
          <p:nvSpPr>
            <p:cNvPr name="Freeform 11" id="11"/>
            <p:cNvSpPr/>
            <p:nvPr/>
          </p:nvSpPr>
          <p:spPr>
            <a:xfrm flipH="false" flipV="false" rot="0">
              <a:off x="0" y="0"/>
              <a:ext cx="6350000" cy="5126990"/>
            </a:xfrm>
            <a:custGeom>
              <a:avLst/>
              <a:gdLst/>
              <a:ahLst/>
              <a:cxnLst/>
              <a:rect r="r" b="b" t="t" l="l"/>
              <a:pathLst>
                <a:path h="5126990" w="6350000">
                  <a:moveTo>
                    <a:pt x="3528060" y="0"/>
                  </a:moveTo>
                  <a:lnTo>
                    <a:pt x="3440430" y="0"/>
                  </a:lnTo>
                  <a:lnTo>
                    <a:pt x="2821940" y="0"/>
                  </a:lnTo>
                  <a:lnTo>
                    <a:pt x="0" y="0"/>
                  </a:lnTo>
                  <a:lnTo>
                    <a:pt x="2821940" y="2564130"/>
                  </a:lnTo>
                  <a:lnTo>
                    <a:pt x="0" y="5126990"/>
                  </a:lnTo>
                  <a:lnTo>
                    <a:pt x="2821940" y="5126990"/>
                  </a:lnTo>
                  <a:lnTo>
                    <a:pt x="3440430" y="5126990"/>
                  </a:lnTo>
                  <a:lnTo>
                    <a:pt x="3528060" y="5126990"/>
                  </a:lnTo>
                  <a:lnTo>
                    <a:pt x="6350000" y="2564130"/>
                  </a:lnTo>
                  <a:lnTo>
                    <a:pt x="3528060" y="0"/>
                  </a:lnTo>
                  <a:close/>
                </a:path>
              </a:pathLst>
            </a:custGeom>
            <a:solidFill>
              <a:srgbClr val="FF9F1C"/>
            </a:solidFill>
          </p:spPr>
        </p:sp>
      </p:grpSp>
      <p:grpSp>
        <p:nvGrpSpPr>
          <p:cNvPr name="Group 12" id="12"/>
          <p:cNvGrpSpPr/>
          <p:nvPr/>
        </p:nvGrpSpPr>
        <p:grpSpPr>
          <a:xfrm rot="0">
            <a:off x="17751663" y="1133684"/>
            <a:ext cx="1005006" cy="811442"/>
            <a:chOff x="0" y="0"/>
            <a:chExt cx="6350000" cy="5126990"/>
          </a:xfrm>
        </p:grpSpPr>
        <p:sp>
          <p:nvSpPr>
            <p:cNvPr name="Freeform 13" id="13"/>
            <p:cNvSpPr/>
            <p:nvPr/>
          </p:nvSpPr>
          <p:spPr>
            <a:xfrm flipH="false" flipV="false" rot="0">
              <a:off x="0" y="0"/>
              <a:ext cx="6350000" cy="5126990"/>
            </a:xfrm>
            <a:custGeom>
              <a:avLst/>
              <a:gdLst/>
              <a:ahLst/>
              <a:cxnLst/>
              <a:rect r="r" b="b" t="t" l="l"/>
              <a:pathLst>
                <a:path h="5126990" w="6350000">
                  <a:moveTo>
                    <a:pt x="3528060" y="0"/>
                  </a:moveTo>
                  <a:lnTo>
                    <a:pt x="3440430" y="0"/>
                  </a:lnTo>
                  <a:lnTo>
                    <a:pt x="2821940" y="0"/>
                  </a:lnTo>
                  <a:lnTo>
                    <a:pt x="0" y="0"/>
                  </a:lnTo>
                  <a:lnTo>
                    <a:pt x="2821940" y="2564130"/>
                  </a:lnTo>
                  <a:lnTo>
                    <a:pt x="0" y="5126990"/>
                  </a:lnTo>
                  <a:lnTo>
                    <a:pt x="2821940" y="5126990"/>
                  </a:lnTo>
                  <a:lnTo>
                    <a:pt x="3440430" y="5126990"/>
                  </a:lnTo>
                  <a:lnTo>
                    <a:pt x="3528060" y="5126990"/>
                  </a:lnTo>
                  <a:lnTo>
                    <a:pt x="6350000" y="2564130"/>
                  </a:lnTo>
                  <a:lnTo>
                    <a:pt x="3528060" y="0"/>
                  </a:lnTo>
                  <a:close/>
                </a:path>
              </a:pathLst>
            </a:custGeom>
            <a:solidFill>
              <a:srgbClr val="FF9F1C"/>
            </a:solidFill>
          </p:spPr>
        </p:sp>
      </p:grpSp>
      <p:grpSp>
        <p:nvGrpSpPr>
          <p:cNvPr name="Group 14" id="14"/>
          <p:cNvGrpSpPr/>
          <p:nvPr/>
        </p:nvGrpSpPr>
        <p:grpSpPr>
          <a:xfrm rot="0">
            <a:off x="15554812" y="1133684"/>
            <a:ext cx="1005006" cy="811442"/>
            <a:chOff x="0" y="0"/>
            <a:chExt cx="6350000" cy="5126990"/>
          </a:xfrm>
        </p:grpSpPr>
        <p:sp>
          <p:nvSpPr>
            <p:cNvPr name="Freeform 15" id="15"/>
            <p:cNvSpPr/>
            <p:nvPr/>
          </p:nvSpPr>
          <p:spPr>
            <a:xfrm flipH="false" flipV="false" rot="0">
              <a:off x="0" y="0"/>
              <a:ext cx="6350000" cy="5126990"/>
            </a:xfrm>
            <a:custGeom>
              <a:avLst/>
              <a:gdLst/>
              <a:ahLst/>
              <a:cxnLst/>
              <a:rect r="r" b="b" t="t" l="l"/>
              <a:pathLst>
                <a:path h="5126990" w="6350000">
                  <a:moveTo>
                    <a:pt x="3528060" y="0"/>
                  </a:moveTo>
                  <a:lnTo>
                    <a:pt x="3440430" y="0"/>
                  </a:lnTo>
                  <a:lnTo>
                    <a:pt x="2821940" y="0"/>
                  </a:lnTo>
                  <a:lnTo>
                    <a:pt x="0" y="0"/>
                  </a:lnTo>
                  <a:lnTo>
                    <a:pt x="2821940" y="2564130"/>
                  </a:lnTo>
                  <a:lnTo>
                    <a:pt x="0" y="5126990"/>
                  </a:lnTo>
                  <a:lnTo>
                    <a:pt x="2821940" y="5126990"/>
                  </a:lnTo>
                  <a:lnTo>
                    <a:pt x="3440430" y="5126990"/>
                  </a:lnTo>
                  <a:lnTo>
                    <a:pt x="3528060" y="5126990"/>
                  </a:lnTo>
                  <a:lnTo>
                    <a:pt x="6350000" y="2564130"/>
                  </a:lnTo>
                  <a:lnTo>
                    <a:pt x="3528060" y="0"/>
                  </a:lnTo>
                  <a:close/>
                </a:path>
              </a:pathLst>
            </a:custGeom>
            <a:solidFill>
              <a:srgbClr val="FF9F1C"/>
            </a:solidFill>
          </p:spPr>
        </p:sp>
      </p:grpSp>
      <p:grpSp>
        <p:nvGrpSpPr>
          <p:cNvPr name="Group 16" id="16"/>
          <p:cNvGrpSpPr/>
          <p:nvPr/>
        </p:nvGrpSpPr>
        <p:grpSpPr>
          <a:xfrm rot="0">
            <a:off x="16285681" y="1133684"/>
            <a:ext cx="1005006" cy="811442"/>
            <a:chOff x="0" y="0"/>
            <a:chExt cx="6350000" cy="5126990"/>
          </a:xfrm>
        </p:grpSpPr>
        <p:sp>
          <p:nvSpPr>
            <p:cNvPr name="Freeform 17" id="17"/>
            <p:cNvSpPr/>
            <p:nvPr/>
          </p:nvSpPr>
          <p:spPr>
            <a:xfrm flipH="false" flipV="false" rot="0">
              <a:off x="0" y="0"/>
              <a:ext cx="6350000" cy="5126990"/>
            </a:xfrm>
            <a:custGeom>
              <a:avLst/>
              <a:gdLst/>
              <a:ahLst/>
              <a:cxnLst/>
              <a:rect r="r" b="b" t="t" l="l"/>
              <a:pathLst>
                <a:path h="5126990" w="6350000">
                  <a:moveTo>
                    <a:pt x="3528060" y="0"/>
                  </a:moveTo>
                  <a:lnTo>
                    <a:pt x="3440430" y="0"/>
                  </a:lnTo>
                  <a:lnTo>
                    <a:pt x="2821940" y="0"/>
                  </a:lnTo>
                  <a:lnTo>
                    <a:pt x="0" y="0"/>
                  </a:lnTo>
                  <a:lnTo>
                    <a:pt x="2821940" y="2564130"/>
                  </a:lnTo>
                  <a:lnTo>
                    <a:pt x="0" y="5126990"/>
                  </a:lnTo>
                  <a:lnTo>
                    <a:pt x="2821940" y="5126990"/>
                  </a:lnTo>
                  <a:lnTo>
                    <a:pt x="3440430" y="5126990"/>
                  </a:lnTo>
                  <a:lnTo>
                    <a:pt x="3528060" y="5126990"/>
                  </a:lnTo>
                  <a:lnTo>
                    <a:pt x="6350000" y="2564130"/>
                  </a:lnTo>
                  <a:lnTo>
                    <a:pt x="3528060" y="0"/>
                  </a:lnTo>
                  <a:close/>
                </a:path>
              </a:pathLst>
            </a:custGeom>
            <a:solidFill>
              <a:srgbClr val="FF9F1C"/>
            </a:solidFill>
          </p:spPr>
        </p:sp>
      </p:grpSp>
      <p:sp>
        <p:nvSpPr>
          <p:cNvPr name="AutoShape 18" id="18"/>
          <p:cNvSpPr/>
          <p:nvPr/>
        </p:nvSpPr>
        <p:spPr>
          <a:xfrm>
            <a:off x="8401309" y="5546858"/>
            <a:ext cx="7420122" cy="0"/>
          </a:xfrm>
          <a:prstGeom prst="line">
            <a:avLst/>
          </a:prstGeom>
          <a:ln cap="flat" w="9525">
            <a:solidFill>
              <a:srgbClr val="FF9F1C"/>
            </a:solidFill>
            <a:prstDash val="solid"/>
            <a:headEnd type="none" len="sm" w="sm"/>
            <a:tailEnd type="none" len="sm" w="sm"/>
          </a:ln>
        </p:spPr>
      </p:sp>
      <p:sp>
        <p:nvSpPr>
          <p:cNvPr name="AutoShape 19" id="19"/>
          <p:cNvSpPr/>
          <p:nvPr/>
        </p:nvSpPr>
        <p:spPr>
          <a:xfrm flipV="true">
            <a:off x="8401309" y="5546858"/>
            <a:ext cx="0" cy="4422176"/>
          </a:xfrm>
          <a:prstGeom prst="line">
            <a:avLst/>
          </a:prstGeom>
          <a:ln cap="flat" w="9525">
            <a:solidFill>
              <a:srgbClr val="FF9F1C"/>
            </a:solidFill>
            <a:prstDash val="solid"/>
            <a:headEnd type="none" len="sm" w="sm"/>
            <a:tailEnd type="none" len="sm" w="sm"/>
          </a:ln>
        </p:spPr>
      </p:sp>
      <p:sp>
        <p:nvSpPr>
          <p:cNvPr name="AutoShape 20" id="20"/>
          <p:cNvSpPr/>
          <p:nvPr/>
        </p:nvSpPr>
        <p:spPr>
          <a:xfrm flipV="true">
            <a:off x="15821430" y="5546858"/>
            <a:ext cx="0" cy="4422176"/>
          </a:xfrm>
          <a:prstGeom prst="line">
            <a:avLst/>
          </a:prstGeom>
          <a:ln cap="flat" w="9525">
            <a:solidFill>
              <a:srgbClr val="FF9F1C"/>
            </a:solidFill>
            <a:prstDash val="solid"/>
            <a:headEnd type="none" len="sm" w="sm"/>
            <a:tailEnd type="none" len="sm" w="sm"/>
          </a:ln>
        </p:spPr>
      </p:sp>
      <p:sp>
        <p:nvSpPr>
          <p:cNvPr name="AutoShape 21" id="21"/>
          <p:cNvSpPr/>
          <p:nvPr/>
        </p:nvSpPr>
        <p:spPr>
          <a:xfrm>
            <a:off x="8401309" y="9969034"/>
            <a:ext cx="7415359" cy="0"/>
          </a:xfrm>
          <a:prstGeom prst="line">
            <a:avLst/>
          </a:prstGeom>
          <a:ln cap="flat" w="9525">
            <a:solidFill>
              <a:srgbClr val="FF9F1C"/>
            </a:solidFill>
            <a:prstDash val="solid"/>
            <a:headEnd type="none" len="sm" w="sm"/>
            <a:tailEnd type="none" len="sm" w="sm"/>
          </a:ln>
        </p:spPr>
      </p:sp>
      <p:grpSp>
        <p:nvGrpSpPr>
          <p:cNvPr name="Group 22" id="22"/>
          <p:cNvGrpSpPr/>
          <p:nvPr/>
        </p:nvGrpSpPr>
        <p:grpSpPr>
          <a:xfrm rot="0">
            <a:off x="842631" y="48113"/>
            <a:ext cx="4645177" cy="980587"/>
            <a:chOff x="0" y="0"/>
            <a:chExt cx="1342807" cy="283464"/>
          </a:xfrm>
        </p:grpSpPr>
        <p:sp>
          <p:nvSpPr>
            <p:cNvPr name="Freeform 23" id="23"/>
            <p:cNvSpPr/>
            <p:nvPr/>
          </p:nvSpPr>
          <p:spPr>
            <a:xfrm flipH="false" flipV="false" rot="0">
              <a:off x="0" y="0"/>
              <a:ext cx="1342807" cy="283464"/>
            </a:xfrm>
            <a:custGeom>
              <a:avLst/>
              <a:gdLst/>
              <a:ahLst/>
              <a:cxnLst/>
              <a:rect r="r" b="b" t="t" l="l"/>
              <a:pathLst>
                <a:path h="283464" w="1342807">
                  <a:moveTo>
                    <a:pt x="83333" y="0"/>
                  </a:moveTo>
                  <a:lnTo>
                    <a:pt x="1259474" y="0"/>
                  </a:lnTo>
                  <a:cubicBezTo>
                    <a:pt x="1305498" y="0"/>
                    <a:pt x="1342807" y="37309"/>
                    <a:pt x="1342807" y="83333"/>
                  </a:cubicBezTo>
                  <a:lnTo>
                    <a:pt x="1342807" y="200131"/>
                  </a:lnTo>
                  <a:cubicBezTo>
                    <a:pt x="1342807" y="246154"/>
                    <a:pt x="1305498" y="283464"/>
                    <a:pt x="1259474" y="283464"/>
                  </a:cubicBezTo>
                  <a:lnTo>
                    <a:pt x="83333" y="283464"/>
                  </a:lnTo>
                  <a:cubicBezTo>
                    <a:pt x="37309" y="283464"/>
                    <a:pt x="0" y="246154"/>
                    <a:pt x="0" y="200131"/>
                  </a:cubicBezTo>
                  <a:lnTo>
                    <a:pt x="0" y="83333"/>
                  </a:lnTo>
                  <a:cubicBezTo>
                    <a:pt x="0" y="37309"/>
                    <a:pt x="37309" y="0"/>
                    <a:pt x="83333" y="0"/>
                  </a:cubicBezTo>
                  <a:close/>
                </a:path>
              </a:pathLst>
            </a:custGeom>
            <a:solidFill>
              <a:srgbClr val="FF9F1C"/>
            </a:solidFill>
            <a:ln w="57150" cap="rnd">
              <a:solidFill>
                <a:srgbClr val="1C1C1C"/>
              </a:solidFill>
              <a:prstDash val="solid"/>
              <a:round/>
            </a:ln>
          </p:spPr>
        </p:sp>
        <p:sp>
          <p:nvSpPr>
            <p:cNvPr name="TextBox 24" id="24"/>
            <p:cNvSpPr txBox="true"/>
            <p:nvPr/>
          </p:nvSpPr>
          <p:spPr>
            <a:xfrm>
              <a:off x="0" y="-38100"/>
              <a:ext cx="1342807" cy="321564"/>
            </a:xfrm>
            <a:prstGeom prst="rect">
              <a:avLst/>
            </a:prstGeom>
          </p:spPr>
          <p:txBody>
            <a:bodyPr anchor="ctr" rtlCol="false" tIns="50800" lIns="50800" bIns="50800" rIns="50800"/>
            <a:lstStyle/>
            <a:p>
              <a:pPr algn="ctr">
                <a:lnSpc>
                  <a:spcPts val="2659"/>
                </a:lnSpc>
                <a:spcBef>
                  <a:spcPct val="0"/>
                </a:spcBef>
              </a:pPr>
            </a:p>
          </p:txBody>
        </p:sp>
      </p:grpSp>
      <p:sp>
        <p:nvSpPr>
          <p:cNvPr name="Freeform 25" id="25"/>
          <p:cNvSpPr/>
          <p:nvPr/>
        </p:nvSpPr>
        <p:spPr>
          <a:xfrm flipH="false" flipV="false" rot="0">
            <a:off x="1146626" y="157639"/>
            <a:ext cx="669224" cy="669224"/>
          </a:xfrm>
          <a:custGeom>
            <a:avLst/>
            <a:gdLst/>
            <a:ahLst/>
            <a:cxnLst/>
            <a:rect r="r" b="b" t="t" l="l"/>
            <a:pathLst>
              <a:path h="669224" w="669224">
                <a:moveTo>
                  <a:pt x="0" y="0"/>
                </a:moveTo>
                <a:lnTo>
                  <a:pt x="669224" y="0"/>
                </a:lnTo>
                <a:lnTo>
                  <a:pt x="669224" y="669224"/>
                </a:lnTo>
                <a:lnTo>
                  <a:pt x="0" y="669224"/>
                </a:lnTo>
                <a:lnTo>
                  <a:pt x="0" y="0"/>
                </a:lnTo>
                <a:close/>
              </a:path>
            </a:pathLst>
          </a:custGeom>
          <a:blipFill>
            <a:blip r:embed="rId2"/>
            <a:stretch>
              <a:fillRect l="0" t="0" r="0" b="0"/>
            </a:stretch>
          </a:blipFill>
        </p:spPr>
      </p:sp>
      <p:sp>
        <p:nvSpPr>
          <p:cNvPr name="TextBox 26" id="26"/>
          <p:cNvSpPr txBox="true"/>
          <p:nvPr/>
        </p:nvSpPr>
        <p:spPr>
          <a:xfrm rot="0">
            <a:off x="1815850" y="364298"/>
            <a:ext cx="3671958" cy="294005"/>
          </a:xfrm>
          <a:prstGeom prst="rect">
            <a:avLst/>
          </a:prstGeom>
        </p:spPr>
        <p:txBody>
          <a:bodyPr anchor="t" rtlCol="false" tIns="0" lIns="0" bIns="0" rIns="0">
            <a:spAutoFit/>
          </a:bodyPr>
          <a:lstStyle/>
          <a:p>
            <a:pPr algn="l">
              <a:lnSpc>
                <a:spcPts val="2199"/>
              </a:lnSpc>
            </a:pPr>
            <a:r>
              <a:rPr lang="en-US" sz="2199" b="true">
                <a:solidFill>
                  <a:srgbClr val="1C1C1C"/>
                </a:solidFill>
                <a:latin typeface="Nourd Bold"/>
                <a:ea typeface="Nourd Bold"/>
                <a:cs typeface="Nourd Bold"/>
                <a:sym typeface="Nourd Bold"/>
              </a:rPr>
              <a:t> TRƯỜNG ĐẠI HỌC VINH</a:t>
            </a:r>
          </a:p>
        </p:txBody>
      </p:sp>
      <p:sp>
        <p:nvSpPr>
          <p:cNvPr name="TextBox 27" id="27"/>
          <p:cNvSpPr txBox="true"/>
          <p:nvPr/>
        </p:nvSpPr>
        <p:spPr>
          <a:xfrm rot="0">
            <a:off x="9488924" y="6468776"/>
            <a:ext cx="5244891" cy="2174875"/>
          </a:xfrm>
          <a:prstGeom prst="rect">
            <a:avLst/>
          </a:prstGeom>
        </p:spPr>
        <p:txBody>
          <a:bodyPr anchor="t" rtlCol="false" tIns="0" lIns="0" bIns="0" rIns="0">
            <a:spAutoFit/>
          </a:bodyPr>
          <a:lstStyle/>
          <a:p>
            <a:pPr algn="l">
              <a:lnSpc>
                <a:spcPts val="3499"/>
              </a:lnSpc>
            </a:pPr>
            <a:r>
              <a:rPr lang="en-US" sz="2499">
                <a:solidFill>
                  <a:srgbClr val="FFFFFF"/>
                </a:solidFill>
                <a:latin typeface="Open Sans"/>
                <a:ea typeface="Open Sans"/>
                <a:cs typeface="Open Sans"/>
                <a:sym typeface="Open Sans"/>
              </a:rPr>
              <a:t>1.TRẦN MINH HOÀNG ( LEADER)</a:t>
            </a:r>
          </a:p>
          <a:p>
            <a:pPr algn="l">
              <a:lnSpc>
                <a:spcPts val="3499"/>
              </a:lnSpc>
            </a:pPr>
            <a:r>
              <a:rPr lang="en-US" sz="2499">
                <a:solidFill>
                  <a:srgbClr val="FFFFFF"/>
                </a:solidFill>
                <a:latin typeface="Open Sans"/>
                <a:ea typeface="Open Sans"/>
                <a:cs typeface="Open Sans"/>
                <a:sym typeface="Open Sans"/>
              </a:rPr>
              <a:t>2.TRẦN THỊ THÙY NGA </a:t>
            </a:r>
          </a:p>
          <a:p>
            <a:pPr algn="l">
              <a:lnSpc>
                <a:spcPts val="3499"/>
              </a:lnSpc>
            </a:pPr>
            <a:r>
              <a:rPr lang="en-US" sz="2499">
                <a:solidFill>
                  <a:srgbClr val="FFFFFF"/>
                </a:solidFill>
                <a:latin typeface="Open Sans"/>
                <a:ea typeface="Open Sans"/>
                <a:cs typeface="Open Sans"/>
                <a:sym typeface="Open Sans"/>
              </a:rPr>
              <a:t>3.TRẦN NGUYÊN SƠN</a:t>
            </a:r>
          </a:p>
          <a:p>
            <a:pPr algn="l">
              <a:lnSpc>
                <a:spcPts val="3499"/>
              </a:lnSpc>
            </a:pPr>
            <a:r>
              <a:rPr lang="en-US" sz="2499">
                <a:solidFill>
                  <a:srgbClr val="FFFFFF"/>
                </a:solidFill>
                <a:latin typeface="Open Sans"/>
                <a:ea typeface="Open Sans"/>
                <a:cs typeface="Open Sans"/>
                <a:sym typeface="Open Sans"/>
              </a:rPr>
              <a:t>4.PHAN THỊ THANH TRÚC</a:t>
            </a:r>
          </a:p>
          <a:p>
            <a:pPr algn="l">
              <a:lnSpc>
                <a:spcPts val="3499"/>
              </a:lnSpc>
              <a:spcBef>
                <a:spcPct val="0"/>
              </a:spcBef>
            </a:pPr>
            <a:r>
              <a:rPr lang="en-US" sz="2499">
                <a:solidFill>
                  <a:srgbClr val="FFFFFF"/>
                </a:solidFill>
                <a:latin typeface="Open Sans"/>
                <a:ea typeface="Open Sans"/>
                <a:cs typeface="Open Sans"/>
                <a:sym typeface="Open Sans"/>
              </a:rPr>
              <a:t>5.VƯƠNG THỊ NHƯ QUỲNH</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5774617">
            <a:off x="10036109" y="2775660"/>
            <a:ext cx="12145983" cy="4865062"/>
            <a:chOff x="0" y="0"/>
            <a:chExt cx="3198942" cy="1281333"/>
          </a:xfrm>
        </p:grpSpPr>
        <p:sp>
          <p:nvSpPr>
            <p:cNvPr name="Freeform 3" id="3"/>
            <p:cNvSpPr/>
            <p:nvPr/>
          </p:nvSpPr>
          <p:spPr>
            <a:xfrm flipH="false" flipV="false" rot="0">
              <a:off x="0" y="0"/>
              <a:ext cx="3198942" cy="1281333"/>
            </a:xfrm>
            <a:custGeom>
              <a:avLst/>
              <a:gdLst/>
              <a:ahLst/>
              <a:cxnLst/>
              <a:rect r="r" b="b" t="t" l="l"/>
              <a:pathLst>
                <a:path h="1281333" w="3198942">
                  <a:moveTo>
                    <a:pt x="0" y="0"/>
                  </a:moveTo>
                  <a:lnTo>
                    <a:pt x="3198942" y="0"/>
                  </a:lnTo>
                  <a:lnTo>
                    <a:pt x="3198942" y="1281333"/>
                  </a:lnTo>
                  <a:lnTo>
                    <a:pt x="0" y="1281333"/>
                  </a:lnTo>
                  <a:close/>
                </a:path>
              </a:pathLst>
            </a:custGeom>
            <a:solidFill>
              <a:srgbClr val="0D346D"/>
            </a:solidFill>
          </p:spPr>
        </p:sp>
        <p:sp>
          <p:nvSpPr>
            <p:cNvPr name="TextBox 4" id="4"/>
            <p:cNvSpPr txBox="true"/>
            <p:nvPr/>
          </p:nvSpPr>
          <p:spPr>
            <a:xfrm>
              <a:off x="0" y="-57150"/>
              <a:ext cx="3198942" cy="1338483"/>
            </a:xfrm>
            <a:prstGeom prst="rect">
              <a:avLst/>
            </a:prstGeom>
          </p:spPr>
          <p:txBody>
            <a:bodyPr anchor="ctr" rtlCol="false" tIns="50800" lIns="50800" bIns="50800" rIns="50800"/>
            <a:lstStyle/>
            <a:p>
              <a:pPr algn="ctr">
                <a:lnSpc>
                  <a:spcPts val="3500"/>
                </a:lnSpc>
              </a:pPr>
            </a:p>
          </p:txBody>
        </p:sp>
      </p:grpSp>
      <p:grpSp>
        <p:nvGrpSpPr>
          <p:cNvPr name="Group 5" id="5"/>
          <p:cNvGrpSpPr>
            <a:grpSpLocks noChangeAspect="true"/>
          </p:cNvGrpSpPr>
          <p:nvPr/>
        </p:nvGrpSpPr>
        <p:grpSpPr>
          <a:xfrm rot="0">
            <a:off x="13218075" y="1391874"/>
            <a:ext cx="5661000" cy="5722559"/>
            <a:chOff x="0" y="0"/>
            <a:chExt cx="5956300" cy="6021070"/>
          </a:xfrm>
        </p:grpSpPr>
        <p:sp>
          <p:nvSpPr>
            <p:cNvPr name="Freeform 6" id="6"/>
            <p:cNvSpPr/>
            <p:nvPr/>
          </p:nvSpPr>
          <p:spPr>
            <a:xfrm flipH="false" flipV="false" rot="0">
              <a:off x="0" y="0"/>
              <a:ext cx="5956300" cy="6021070"/>
            </a:xfrm>
            <a:custGeom>
              <a:avLst/>
              <a:gdLst/>
              <a:ahLst/>
              <a:cxnLst/>
              <a:rect r="r" b="b" t="t" l="l"/>
              <a:pathLst>
                <a:path h="6021070" w="5956300">
                  <a:moveTo>
                    <a:pt x="692150" y="6021070"/>
                  </a:moveTo>
                  <a:lnTo>
                    <a:pt x="0" y="0"/>
                  </a:lnTo>
                  <a:lnTo>
                    <a:pt x="5264150" y="0"/>
                  </a:lnTo>
                  <a:lnTo>
                    <a:pt x="5956300" y="6021070"/>
                  </a:lnTo>
                  <a:close/>
                </a:path>
              </a:pathLst>
            </a:custGeom>
            <a:blipFill>
              <a:blip r:embed="rId2"/>
              <a:stretch>
                <a:fillRect l="0" t="-5856" r="0" b="-14188"/>
              </a:stretch>
            </a:blipFill>
          </p:spPr>
        </p:sp>
      </p:grpSp>
      <p:sp>
        <p:nvSpPr>
          <p:cNvPr name="AutoShape 7" id="7"/>
          <p:cNvSpPr/>
          <p:nvPr/>
        </p:nvSpPr>
        <p:spPr>
          <a:xfrm>
            <a:off x="5635036" y="6711862"/>
            <a:ext cx="8042409" cy="0"/>
          </a:xfrm>
          <a:prstGeom prst="line">
            <a:avLst/>
          </a:prstGeom>
          <a:ln cap="flat" w="9525">
            <a:solidFill>
              <a:srgbClr val="FF9F1C"/>
            </a:solidFill>
            <a:prstDash val="solid"/>
            <a:headEnd type="none" len="sm" w="sm"/>
            <a:tailEnd type="none" len="sm" w="sm"/>
          </a:ln>
        </p:spPr>
      </p:sp>
      <p:sp>
        <p:nvSpPr>
          <p:cNvPr name="AutoShape 8" id="8"/>
          <p:cNvSpPr/>
          <p:nvPr/>
        </p:nvSpPr>
        <p:spPr>
          <a:xfrm>
            <a:off x="5659848" y="7715122"/>
            <a:ext cx="8042409" cy="0"/>
          </a:xfrm>
          <a:prstGeom prst="line">
            <a:avLst/>
          </a:prstGeom>
          <a:ln cap="flat" w="9525">
            <a:solidFill>
              <a:srgbClr val="FF9F1C"/>
            </a:solidFill>
            <a:prstDash val="solid"/>
            <a:headEnd type="none" len="sm" w="sm"/>
            <a:tailEnd type="none" len="sm" w="sm"/>
          </a:ln>
        </p:spPr>
      </p:sp>
      <p:sp>
        <p:nvSpPr>
          <p:cNvPr name="AutoShape 9" id="9"/>
          <p:cNvSpPr/>
          <p:nvPr/>
        </p:nvSpPr>
        <p:spPr>
          <a:xfrm>
            <a:off x="5635036" y="8777179"/>
            <a:ext cx="8067221" cy="0"/>
          </a:xfrm>
          <a:prstGeom prst="line">
            <a:avLst/>
          </a:prstGeom>
          <a:ln cap="flat" w="9525">
            <a:solidFill>
              <a:srgbClr val="FF9F1C"/>
            </a:solidFill>
            <a:prstDash val="solid"/>
            <a:headEnd type="none" len="sm" w="sm"/>
            <a:tailEnd type="none" len="sm" w="sm"/>
          </a:ln>
        </p:spPr>
      </p:sp>
      <p:grpSp>
        <p:nvGrpSpPr>
          <p:cNvPr name="Group 10" id="10"/>
          <p:cNvGrpSpPr/>
          <p:nvPr/>
        </p:nvGrpSpPr>
        <p:grpSpPr>
          <a:xfrm rot="0">
            <a:off x="12786986" y="0"/>
            <a:ext cx="1146206" cy="925447"/>
            <a:chOff x="0" y="0"/>
            <a:chExt cx="6350000" cy="5126990"/>
          </a:xfrm>
        </p:grpSpPr>
        <p:sp>
          <p:nvSpPr>
            <p:cNvPr name="Freeform 11" id="11"/>
            <p:cNvSpPr/>
            <p:nvPr/>
          </p:nvSpPr>
          <p:spPr>
            <a:xfrm flipH="false" flipV="false" rot="0">
              <a:off x="0" y="0"/>
              <a:ext cx="6350000" cy="5126990"/>
            </a:xfrm>
            <a:custGeom>
              <a:avLst/>
              <a:gdLst/>
              <a:ahLst/>
              <a:cxnLst/>
              <a:rect r="r" b="b" t="t" l="l"/>
              <a:pathLst>
                <a:path h="5126990" w="6350000">
                  <a:moveTo>
                    <a:pt x="3528060" y="0"/>
                  </a:moveTo>
                  <a:lnTo>
                    <a:pt x="3440430" y="0"/>
                  </a:lnTo>
                  <a:lnTo>
                    <a:pt x="2821940" y="0"/>
                  </a:lnTo>
                  <a:lnTo>
                    <a:pt x="0" y="0"/>
                  </a:lnTo>
                  <a:lnTo>
                    <a:pt x="2821940" y="2564130"/>
                  </a:lnTo>
                  <a:lnTo>
                    <a:pt x="0" y="5126990"/>
                  </a:lnTo>
                  <a:lnTo>
                    <a:pt x="2821940" y="5126990"/>
                  </a:lnTo>
                  <a:lnTo>
                    <a:pt x="3440430" y="5126990"/>
                  </a:lnTo>
                  <a:lnTo>
                    <a:pt x="3528060" y="5126990"/>
                  </a:lnTo>
                  <a:lnTo>
                    <a:pt x="6350000" y="2564130"/>
                  </a:lnTo>
                  <a:lnTo>
                    <a:pt x="3528060" y="0"/>
                  </a:lnTo>
                  <a:close/>
                </a:path>
              </a:pathLst>
            </a:custGeom>
            <a:solidFill>
              <a:srgbClr val="FF9F1C"/>
            </a:solidFill>
          </p:spPr>
        </p:sp>
      </p:grpSp>
      <p:grpSp>
        <p:nvGrpSpPr>
          <p:cNvPr name="Group 12" id="12"/>
          <p:cNvGrpSpPr/>
          <p:nvPr/>
        </p:nvGrpSpPr>
        <p:grpSpPr>
          <a:xfrm rot="-10800000">
            <a:off x="18017003" y="9824277"/>
            <a:ext cx="1146206" cy="925447"/>
            <a:chOff x="0" y="0"/>
            <a:chExt cx="6350000" cy="5126990"/>
          </a:xfrm>
        </p:grpSpPr>
        <p:sp>
          <p:nvSpPr>
            <p:cNvPr name="Freeform 13" id="13"/>
            <p:cNvSpPr/>
            <p:nvPr/>
          </p:nvSpPr>
          <p:spPr>
            <a:xfrm flipH="false" flipV="false" rot="0">
              <a:off x="0" y="0"/>
              <a:ext cx="6350000" cy="5126990"/>
            </a:xfrm>
            <a:custGeom>
              <a:avLst/>
              <a:gdLst/>
              <a:ahLst/>
              <a:cxnLst/>
              <a:rect r="r" b="b" t="t" l="l"/>
              <a:pathLst>
                <a:path h="5126990" w="6350000">
                  <a:moveTo>
                    <a:pt x="3528060" y="0"/>
                  </a:moveTo>
                  <a:lnTo>
                    <a:pt x="3440430" y="0"/>
                  </a:lnTo>
                  <a:lnTo>
                    <a:pt x="2821940" y="0"/>
                  </a:lnTo>
                  <a:lnTo>
                    <a:pt x="0" y="0"/>
                  </a:lnTo>
                  <a:lnTo>
                    <a:pt x="2821940" y="2564130"/>
                  </a:lnTo>
                  <a:lnTo>
                    <a:pt x="0" y="5126990"/>
                  </a:lnTo>
                  <a:lnTo>
                    <a:pt x="2821940" y="5126990"/>
                  </a:lnTo>
                  <a:lnTo>
                    <a:pt x="3440430" y="5126990"/>
                  </a:lnTo>
                  <a:lnTo>
                    <a:pt x="3528060" y="5126990"/>
                  </a:lnTo>
                  <a:lnTo>
                    <a:pt x="6350000" y="2564130"/>
                  </a:lnTo>
                  <a:lnTo>
                    <a:pt x="3528060" y="0"/>
                  </a:lnTo>
                  <a:close/>
                </a:path>
              </a:pathLst>
            </a:custGeom>
            <a:solidFill>
              <a:srgbClr val="0D346D"/>
            </a:solidFill>
          </p:spPr>
        </p:sp>
      </p:grpSp>
      <p:grpSp>
        <p:nvGrpSpPr>
          <p:cNvPr name="Group 14" id="14"/>
          <p:cNvGrpSpPr/>
          <p:nvPr/>
        </p:nvGrpSpPr>
        <p:grpSpPr>
          <a:xfrm rot="0">
            <a:off x="16113094" y="0"/>
            <a:ext cx="1146206" cy="925447"/>
            <a:chOff x="0" y="0"/>
            <a:chExt cx="6350000" cy="5126990"/>
          </a:xfrm>
        </p:grpSpPr>
        <p:sp>
          <p:nvSpPr>
            <p:cNvPr name="Freeform 15" id="15"/>
            <p:cNvSpPr/>
            <p:nvPr/>
          </p:nvSpPr>
          <p:spPr>
            <a:xfrm flipH="false" flipV="false" rot="0">
              <a:off x="0" y="0"/>
              <a:ext cx="6350000" cy="5126990"/>
            </a:xfrm>
            <a:custGeom>
              <a:avLst/>
              <a:gdLst/>
              <a:ahLst/>
              <a:cxnLst/>
              <a:rect r="r" b="b" t="t" l="l"/>
              <a:pathLst>
                <a:path h="5126990" w="6350000">
                  <a:moveTo>
                    <a:pt x="3528060" y="0"/>
                  </a:moveTo>
                  <a:lnTo>
                    <a:pt x="3440430" y="0"/>
                  </a:lnTo>
                  <a:lnTo>
                    <a:pt x="2821940" y="0"/>
                  </a:lnTo>
                  <a:lnTo>
                    <a:pt x="0" y="0"/>
                  </a:lnTo>
                  <a:lnTo>
                    <a:pt x="2821940" y="2564130"/>
                  </a:lnTo>
                  <a:lnTo>
                    <a:pt x="0" y="5126990"/>
                  </a:lnTo>
                  <a:lnTo>
                    <a:pt x="2821940" y="5126990"/>
                  </a:lnTo>
                  <a:lnTo>
                    <a:pt x="3440430" y="5126990"/>
                  </a:lnTo>
                  <a:lnTo>
                    <a:pt x="3528060" y="5126990"/>
                  </a:lnTo>
                  <a:lnTo>
                    <a:pt x="6350000" y="2564130"/>
                  </a:lnTo>
                  <a:lnTo>
                    <a:pt x="3528060" y="0"/>
                  </a:lnTo>
                  <a:close/>
                </a:path>
              </a:pathLst>
            </a:custGeom>
            <a:solidFill>
              <a:srgbClr val="FF9F1C"/>
            </a:solidFill>
          </p:spPr>
        </p:sp>
      </p:grpSp>
      <p:grpSp>
        <p:nvGrpSpPr>
          <p:cNvPr name="Group 16" id="16"/>
          <p:cNvGrpSpPr/>
          <p:nvPr/>
        </p:nvGrpSpPr>
        <p:grpSpPr>
          <a:xfrm rot="-10800000">
            <a:off x="14663941" y="9824277"/>
            <a:ext cx="1146206" cy="925447"/>
            <a:chOff x="0" y="0"/>
            <a:chExt cx="6350000" cy="5126990"/>
          </a:xfrm>
        </p:grpSpPr>
        <p:sp>
          <p:nvSpPr>
            <p:cNvPr name="Freeform 17" id="17"/>
            <p:cNvSpPr/>
            <p:nvPr/>
          </p:nvSpPr>
          <p:spPr>
            <a:xfrm flipH="false" flipV="false" rot="0">
              <a:off x="0" y="0"/>
              <a:ext cx="6350000" cy="5126990"/>
            </a:xfrm>
            <a:custGeom>
              <a:avLst/>
              <a:gdLst/>
              <a:ahLst/>
              <a:cxnLst/>
              <a:rect r="r" b="b" t="t" l="l"/>
              <a:pathLst>
                <a:path h="5126990" w="6350000">
                  <a:moveTo>
                    <a:pt x="3528060" y="0"/>
                  </a:moveTo>
                  <a:lnTo>
                    <a:pt x="3440430" y="0"/>
                  </a:lnTo>
                  <a:lnTo>
                    <a:pt x="2821940" y="0"/>
                  </a:lnTo>
                  <a:lnTo>
                    <a:pt x="0" y="0"/>
                  </a:lnTo>
                  <a:lnTo>
                    <a:pt x="2821940" y="2564130"/>
                  </a:lnTo>
                  <a:lnTo>
                    <a:pt x="0" y="5126990"/>
                  </a:lnTo>
                  <a:lnTo>
                    <a:pt x="2821940" y="5126990"/>
                  </a:lnTo>
                  <a:lnTo>
                    <a:pt x="3440430" y="5126990"/>
                  </a:lnTo>
                  <a:lnTo>
                    <a:pt x="3528060" y="5126990"/>
                  </a:lnTo>
                  <a:lnTo>
                    <a:pt x="6350000" y="2564130"/>
                  </a:lnTo>
                  <a:lnTo>
                    <a:pt x="3528060" y="0"/>
                  </a:lnTo>
                  <a:close/>
                </a:path>
              </a:pathLst>
            </a:custGeom>
            <a:solidFill>
              <a:srgbClr val="0D346D"/>
            </a:solidFill>
          </p:spPr>
        </p:sp>
      </p:grpSp>
      <p:grpSp>
        <p:nvGrpSpPr>
          <p:cNvPr name="Group 18" id="18"/>
          <p:cNvGrpSpPr/>
          <p:nvPr/>
        </p:nvGrpSpPr>
        <p:grpSpPr>
          <a:xfrm rot="0">
            <a:off x="13677445" y="0"/>
            <a:ext cx="1146206" cy="925447"/>
            <a:chOff x="0" y="0"/>
            <a:chExt cx="6350000" cy="5126990"/>
          </a:xfrm>
        </p:grpSpPr>
        <p:sp>
          <p:nvSpPr>
            <p:cNvPr name="Freeform 19" id="19"/>
            <p:cNvSpPr/>
            <p:nvPr/>
          </p:nvSpPr>
          <p:spPr>
            <a:xfrm flipH="false" flipV="false" rot="0">
              <a:off x="0" y="0"/>
              <a:ext cx="6350000" cy="5126990"/>
            </a:xfrm>
            <a:custGeom>
              <a:avLst/>
              <a:gdLst/>
              <a:ahLst/>
              <a:cxnLst/>
              <a:rect r="r" b="b" t="t" l="l"/>
              <a:pathLst>
                <a:path h="5126990" w="6350000">
                  <a:moveTo>
                    <a:pt x="3528060" y="0"/>
                  </a:moveTo>
                  <a:lnTo>
                    <a:pt x="3440430" y="0"/>
                  </a:lnTo>
                  <a:lnTo>
                    <a:pt x="2821940" y="0"/>
                  </a:lnTo>
                  <a:lnTo>
                    <a:pt x="0" y="0"/>
                  </a:lnTo>
                  <a:lnTo>
                    <a:pt x="2821940" y="2564130"/>
                  </a:lnTo>
                  <a:lnTo>
                    <a:pt x="0" y="5126990"/>
                  </a:lnTo>
                  <a:lnTo>
                    <a:pt x="2821940" y="5126990"/>
                  </a:lnTo>
                  <a:lnTo>
                    <a:pt x="3440430" y="5126990"/>
                  </a:lnTo>
                  <a:lnTo>
                    <a:pt x="3528060" y="5126990"/>
                  </a:lnTo>
                  <a:lnTo>
                    <a:pt x="6350000" y="2564130"/>
                  </a:lnTo>
                  <a:lnTo>
                    <a:pt x="3528060" y="0"/>
                  </a:lnTo>
                  <a:close/>
                </a:path>
              </a:pathLst>
            </a:custGeom>
            <a:solidFill>
              <a:srgbClr val="FF9F1C"/>
            </a:solidFill>
          </p:spPr>
        </p:sp>
      </p:grpSp>
      <p:grpSp>
        <p:nvGrpSpPr>
          <p:cNvPr name="Group 20" id="20"/>
          <p:cNvGrpSpPr/>
          <p:nvPr/>
        </p:nvGrpSpPr>
        <p:grpSpPr>
          <a:xfrm rot="-10800000">
            <a:off x="17189401" y="9824277"/>
            <a:ext cx="1146206" cy="925447"/>
            <a:chOff x="0" y="0"/>
            <a:chExt cx="6350000" cy="5126990"/>
          </a:xfrm>
        </p:grpSpPr>
        <p:sp>
          <p:nvSpPr>
            <p:cNvPr name="Freeform 21" id="21"/>
            <p:cNvSpPr/>
            <p:nvPr/>
          </p:nvSpPr>
          <p:spPr>
            <a:xfrm flipH="false" flipV="false" rot="0">
              <a:off x="0" y="0"/>
              <a:ext cx="6350000" cy="5126990"/>
            </a:xfrm>
            <a:custGeom>
              <a:avLst/>
              <a:gdLst/>
              <a:ahLst/>
              <a:cxnLst/>
              <a:rect r="r" b="b" t="t" l="l"/>
              <a:pathLst>
                <a:path h="5126990" w="6350000">
                  <a:moveTo>
                    <a:pt x="3528060" y="0"/>
                  </a:moveTo>
                  <a:lnTo>
                    <a:pt x="3440430" y="0"/>
                  </a:lnTo>
                  <a:lnTo>
                    <a:pt x="2821940" y="0"/>
                  </a:lnTo>
                  <a:lnTo>
                    <a:pt x="0" y="0"/>
                  </a:lnTo>
                  <a:lnTo>
                    <a:pt x="2821940" y="2564130"/>
                  </a:lnTo>
                  <a:lnTo>
                    <a:pt x="0" y="5126990"/>
                  </a:lnTo>
                  <a:lnTo>
                    <a:pt x="2821940" y="5126990"/>
                  </a:lnTo>
                  <a:lnTo>
                    <a:pt x="3440430" y="5126990"/>
                  </a:lnTo>
                  <a:lnTo>
                    <a:pt x="3528060" y="5126990"/>
                  </a:lnTo>
                  <a:lnTo>
                    <a:pt x="6350000" y="2564130"/>
                  </a:lnTo>
                  <a:lnTo>
                    <a:pt x="3528060" y="0"/>
                  </a:lnTo>
                  <a:close/>
                </a:path>
              </a:pathLst>
            </a:custGeom>
            <a:solidFill>
              <a:srgbClr val="0D346D"/>
            </a:solidFill>
          </p:spPr>
        </p:sp>
      </p:grpSp>
      <p:grpSp>
        <p:nvGrpSpPr>
          <p:cNvPr name="Group 22" id="22"/>
          <p:cNvGrpSpPr/>
          <p:nvPr/>
        </p:nvGrpSpPr>
        <p:grpSpPr>
          <a:xfrm rot="0">
            <a:off x="16914945" y="0"/>
            <a:ext cx="1146206" cy="925447"/>
            <a:chOff x="0" y="0"/>
            <a:chExt cx="6350000" cy="5126990"/>
          </a:xfrm>
        </p:grpSpPr>
        <p:sp>
          <p:nvSpPr>
            <p:cNvPr name="Freeform 23" id="23"/>
            <p:cNvSpPr/>
            <p:nvPr/>
          </p:nvSpPr>
          <p:spPr>
            <a:xfrm flipH="false" flipV="false" rot="0">
              <a:off x="0" y="0"/>
              <a:ext cx="6350000" cy="5126990"/>
            </a:xfrm>
            <a:custGeom>
              <a:avLst/>
              <a:gdLst/>
              <a:ahLst/>
              <a:cxnLst/>
              <a:rect r="r" b="b" t="t" l="l"/>
              <a:pathLst>
                <a:path h="5126990" w="6350000">
                  <a:moveTo>
                    <a:pt x="3528060" y="0"/>
                  </a:moveTo>
                  <a:lnTo>
                    <a:pt x="3440430" y="0"/>
                  </a:lnTo>
                  <a:lnTo>
                    <a:pt x="2821940" y="0"/>
                  </a:lnTo>
                  <a:lnTo>
                    <a:pt x="0" y="0"/>
                  </a:lnTo>
                  <a:lnTo>
                    <a:pt x="2821940" y="2564130"/>
                  </a:lnTo>
                  <a:lnTo>
                    <a:pt x="0" y="5126990"/>
                  </a:lnTo>
                  <a:lnTo>
                    <a:pt x="2821940" y="5126990"/>
                  </a:lnTo>
                  <a:lnTo>
                    <a:pt x="3440430" y="5126990"/>
                  </a:lnTo>
                  <a:lnTo>
                    <a:pt x="3528060" y="5126990"/>
                  </a:lnTo>
                  <a:lnTo>
                    <a:pt x="6350000" y="2564130"/>
                  </a:lnTo>
                  <a:lnTo>
                    <a:pt x="3528060" y="0"/>
                  </a:lnTo>
                  <a:close/>
                </a:path>
              </a:pathLst>
            </a:custGeom>
            <a:solidFill>
              <a:srgbClr val="FF9F1C"/>
            </a:solidFill>
          </p:spPr>
        </p:sp>
      </p:grpSp>
      <p:grpSp>
        <p:nvGrpSpPr>
          <p:cNvPr name="Group 24" id="24"/>
          <p:cNvGrpSpPr/>
          <p:nvPr/>
        </p:nvGrpSpPr>
        <p:grpSpPr>
          <a:xfrm rot="-10800000">
            <a:off x="13836339" y="9824277"/>
            <a:ext cx="1146206" cy="925447"/>
            <a:chOff x="0" y="0"/>
            <a:chExt cx="6350000" cy="5126990"/>
          </a:xfrm>
        </p:grpSpPr>
        <p:sp>
          <p:nvSpPr>
            <p:cNvPr name="Freeform 25" id="25"/>
            <p:cNvSpPr/>
            <p:nvPr/>
          </p:nvSpPr>
          <p:spPr>
            <a:xfrm flipH="false" flipV="false" rot="0">
              <a:off x="0" y="0"/>
              <a:ext cx="6350000" cy="5126990"/>
            </a:xfrm>
            <a:custGeom>
              <a:avLst/>
              <a:gdLst/>
              <a:ahLst/>
              <a:cxnLst/>
              <a:rect r="r" b="b" t="t" l="l"/>
              <a:pathLst>
                <a:path h="5126990" w="6350000">
                  <a:moveTo>
                    <a:pt x="3528060" y="0"/>
                  </a:moveTo>
                  <a:lnTo>
                    <a:pt x="3440430" y="0"/>
                  </a:lnTo>
                  <a:lnTo>
                    <a:pt x="2821940" y="0"/>
                  </a:lnTo>
                  <a:lnTo>
                    <a:pt x="0" y="0"/>
                  </a:lnTo>
                  <a:lnTo>
                    <a:pt x="2821940" y="2564130"/>
                  </a:lnTo>
                  <a:lnTo>
                    <a:pt x="0" y="5126990"/>
                  </a:lnTo>
                  <a:lnTo>
                    <a:pt x="2821940" y="5126990"/>
                  </a:lnTo>
                  <a:lnTo>
                    <a:pt x="3440430" y="5126990"/>
                  </a:lnTo>
                  <a:lnTo>
                    <a:pt x="3528060" y="5126990"/>
                  </a:lnTo>
                  <a:lnTo>
                    <a:pt x="6350000" y="2564130"/>
                  </a:lnTo>
                  <a:lnTo>
                    <a:pt x="3528060" y="0"/>
                  </a:lnTo>
                  <a:close/>
                </a:path>
              </a:pathLst>
            </a:custGeom>
            <a:solidFill>
              <a:srgbClr val="0D346D"/>
            </a:solidFill>
          </p:spPr>
        </p:sp>
      </p:grpSp>
      <p:grpSp>
        <p:nvGrpSpPr>
          <p:cNvPr name="Group 26" id="26"/>
          <p:cNvGrpSpPr/>
          <p:nvPr/>
        </p:nvGrpSpPr>
        <p:grpSpPr>
          <a:xfrm rot="0">
            <a:off x="14450040" y="0"/>
            <a:ext cx="1146206" cy="925447"/>
            <a:chOff x="0" y="0"/>
            <a:chExt cx="6350000" cy="5126990"/>
          </a:xfrm>
        </p:grpSpPr>
        <p:sp>
          <p:nvSpPr>
            <p:cNvPr name="Freeform 27" id="27"/>
            <p:cNvSpPr/>
            <p:nvPr/>
          </p:nvSpPr>
          <p:spPr>
            <a:xfrm flipH="false" flipV="false" rot="0">
              <a:off x="0" y="0"/>
              <a:ext cx="6350000" cy="5126990"/>
            </a:xfrm>
            <a:custGeom>
              <a:avLst/>
              <a:gdLst/>
              <a:ahLst/>
              <a:cxnLst/>
              <a:rect r="r" b="b" t="t" l="l"/>
              <a:pathLst>
                <a:path h="5126990" w="6350000">
                  <a:moveTo>
                    <a:pt x="3528060" y="0"/>
                  </a:moveTo>
                  <a:lnTo>
                    <a:pt x="3440430" y="0"/>
                  </a:lnTo>
                  <a:lnTo>
                    <a:pt x="2821940" y="0"/>
                  </a:lnTo>
                  <a:lnTo>
                    <a:pt x="0" y="0"/>
                  </a:lnTo>
                  <a:lnTo>
                    <a:pt x="2821940" y="2564130"/>
                  </a:lnTo>
                  <a:lnTo>
                    <a:pt x="0" y="5126990"/>
                  </a:lnTo>
                  <a:lnTo>
                    <a:pt x="2821940" y="5126990"/>
                  </a:lnTo>
                  <a:lnTo>
                    <a:pt x="3440430" y="5126990"/>
                  </a:lnTo>
                  <a:lnTo>
                    <a:pt x="3528060" y="5126990"/>
                  </a:lnTo>
                  <a:lnTo>
                    <a:pt x="6350000" y="2564130"/>
                  </a:lnTo>
                  <a:lnTo>
                    <a:pt x="3528060" y="0"/>
                  </a:lnTo>
                  <a:close/>
                </a:path>
              </a:pathLst>
            </a:custGeom>
            <a:solidFill>
              <a:srgbClr val="FF9F1C"/>
            </a:solidFill>
          </p:spPr>
        </p:sp>
      </p:grpSp>
      <p:grpSp>
        <p:nvGrpSpPr>
          <p:cNvPr name="Group 28" id="28"/>
          <p:cNvGrpSpPr/>
          <p:nvPr/>
        </p:nvGrpSpPr>
        <p:grpSpPr>
          <a:xfrm rot="-10800000">
            <a:off x="16341842" y="9824277"/>
            <a:ext cx="1146206" cy="925447"/>
            <a:chOff x="0" y="0"/>
            <a:chExt cx="6350000" cy="5126990"/>
          </a:xfrm>
        </p:grpSpPr>
        <p:sp>
          <p:nvSpPr>
            <p:cNvPr name="Freeform 29" id="29"/>
            <p:cNvSpPr/>
            <p:nvPr/>
          </p:nvSpPr>
          <p:spPr>
            <a:xfrm flipH="false" flipV="false" rot="0">
              <a:off x="0" y="0"/>
              <a:ext cx="6350000" cy="5126990"/>
            </a:xfrm>
            <a:custGeom>
              <a:avLst/>
              <a:gdLst/>
              <a:ahLst/>
              <a:cxnLst/>
              <a:rect r="r" b="b" t="t" l="l"/>
              <a:pathLst>
                <a:path h="5126990" w="6350000">
                  <a:moveTo>
                    <a:pt x="3528060" y="0"/>
                  </a:moveTo>
                  <a:lnTo>
                    <a:pt x="3440430" y="0"/>
                  </a:lnTo>
                  <a:lnTo>
                    <a:pt x="2821940" y="0"/>
                  </a:lnTo>
                  <a:lnTo>
                    <a:pt x="0" y="0"/>
                  </a:lnTo>
                  <a:lnTo>
                    <a:pt x="2821940" y="2564130"/>
                  </a:lnTo>
                  <a:lnTo>
                    <a:pt x="0" y="5126990"/>
                  </a:lnTo>
                  <a:lnTo>
                    <a:pt x="2821940" y="5126990"/>
                  </a:lnTo>
                  <a:lnTo>
                    <a:pt x="3440430" y="5126990"/>
                  </a:lnTo>
                  <a:lnTo>
                    <a:pt x="3528060" y="5126990"/>
                  </a:lnTo>
                  <a:lnTo>
                    <a:pt x="6350000" y="2564130"/>
                  </a:lnTo>
                  <a:lnTo>
                    <a:pt x="3528060" y="0"/>
                  </a:lnTo>
                  <a:close/>
                </a:path>
              </a:pathLst>
            </a:custGeom>
            <a:solidFill>
              <a:srgbClr val="0D346D"/>
            </a:solidFill>
          </p:spPr>
        </p:sp>
      </p:grpSp>
      <p:grpSp>
        <p:nvGrpSpPr>
          <p:cNvPr name="Group 30" id="30"/>
          <p:cNvGrpSpPr/>
          <p:nvPr/>
        </p:nvGrpSpPr>
        <p:grpSpPr>
          <a:xfrm rot="0">
            <a:off x="15289453" y="0"/>
            <a:ext cx="1146206" cy="925447"/>
            <a:chOff x="0" y="0"/>
            <a:chExt cx="6350000" cy="5126990"/>
          </a:xfrm>
        </p:grpSpPr>
        <p:sp>
          <p:nvSpPr>
            <p:cNvPr name="Freeform 31" id="31"/>
            <p:cNvSpPr/>
            <p:nvPr/>
          </p:nvSpPr>
          <p:spPr>
            <a:xfrm flipH="false" flipV="false" rot="0">
              <a:off x="0" y="0"/>
              <a:ext cx="6350000" cy="5126990"/>
            </a:xfrm>
            <a:custGeom>
              <a:avLst/>
              <a:gdLst/>
              <a:ahLst/>
              <a:cxnLst/>
              <a:rect r="r" b="b" t="t" l="l"/>
              <a:pathLst>
                <a:path h="5126990" w="6350000">
                  <a:moveTo>
                    <a:pt x="3528060" y="0"/>
                  </a:moveTo>
                  <a:lnTo>
                    <a:pt x="3440430" y="0"/>
                  </a:lnTo>
                  <a:lnTo>
                    <a:pt x="2821940" y="0"/>
                  </a:lnTo>
                  <a:lnTo>
                    <a:pt x="0" y="0"/>
                  </a:lnTo>
                  <a:lnTo>
                    <a:pt x="2821940" y="2564130"/>
                  </a:lnTo>
                  <a:lnTo>
                    <a:pt x="0" y="5126990"/>
                  </a:lnTo>
                  <a:lnTo>
                    <a:pt x="2821940" y="5126990"/>
                  </a:lnTo>
                  <a:lnTo>
                    <a:pt x="3440430" y="5126990"/>
                  </a:lnTo>
                  <a:lnTo>
                    <a:pt x="3528060" y="5126990"/>
                  </a:lnTo>
                  <a:lnTo>
                    <a:pt x="6350000" y="2564130"/>
                  </a:lnTo>
                  <a:lnTo>
                    <a:pt x="3528060" y="0"/>
                  </a:lnTo>
                  <a:close/>
                </a:path>
              </a:pathLst>
            </a:custGeom>
            <a:solidFill>
              <a:srgbClr val="FF9F1C"/>
            </a:solidFill>
          </p:spPr>
        </p:sp>
      </p:grpSp>
      <p:grpSp>
        <p:nvGrpSpPr>
          <p:cNvPr name="Group 32" id="32"/>
          <p:cNvGrpSpPr/>
          <p:nvPr/>
        </p:nvGrpSpPr>
        <p:grpSpPr>
          <a:xfrm rot="-10800000">
            <a:off x="15508288" y="9824277"/>
            <a:ext cx="1146206" cy="925447"/>
            <a:chOff x="0" y="0"/>
            <a:chExt cx="6350000" cy="5126990"/>
          </a:xfrm>
        </p:grpSpPr>
        <p:sp>
          <p:nvSpPr>
            <p:cNvPr name="Freeform 33" id="33"/>
            <p:cNvSpPr/>
            <p:nvPr/>
          </p:nvSpPr>
          <p:spPr>
            <a:xfrm flipH="false" flipV="false" rot="0">
              <a:off x="0" y="0"/>
              <a:ext cx="6350000" cy="5126990"/>
            </a:xfrm>
            <a:custGeom>
              <a:avLst/>
              <a:gdLst/>
              <a:ahLst/>
              <a:cxnLst/>
              <a:rect r="r" b="b" t="t" l="l"/>
              <a:pathLst>
                <a:path h="5126990" w="6350000">
                  <a:moveTo>
                    <a:pt x="3528060" y="0"/>
                  </a:moveTo>
                  <a:lnTo>
                    <a:pt x="3440430" y="0"/>
                  </a:lnTo>
                  <a:lnTo>
                    <a:pt x="2821940" y="0"/>
                  </a:lnTo>
                  <a:lnTo>
                    <a:pt x="0" y="0"/>
                  </a:lnTo>
                  <a:lnTo>
                    <a:pt x="2821940" y="2564130"/>
                  </a:lnTo>
                  <a:lnTo>
                    <a:pt x="0" y="5126990"/>
                  </a:lnTo>
                  <a:lnTo>
                    <a:pt x="2821940" y="5126990"/>
                  </a:lnTo>
                  <a:lnTo>
                    <a:pt x="3440430" y="5126990"/>
                  </a:lnTo>
                  <a:lnTo>
                    <a:pt x="3528060" y="5126990"/>
                  </a:lnTo>
                  <a:lnTo>
                    <a:pt x="6350000" y="2564130"/>
                  </a:lnTo>
                  <a:lnTo>
                    <a:pt x="3528060" y="0"/>
                  </a:lnTo>
                  <a:close/>
                </a:path>
              </a:pathLst>
            </a:custGeom>
            <a:solidFill>
              <a:srgbClr val="0D346D"/>
            </a:solidFill>
          </p:spPr>
        </p:sp>
      </p:grpSp>
      <p:sp>
        <p:nvSpPr>
          <p:cNvPr name="Freeform 34" id="34"/>
          <p:cNvSpPr/>
          <p:nvPr/>
        </p:nvSpPr>
        <p:spPr>
          <a:xfrm flipH="false" flipV="false" rot="0">
            <a:off x="13642872" y="7004232"/>
            <a:ext cx="1736156" cy="1480172"/>
          </a:xfrm>
          <a:custGeom>
            <a:avLst/>
            <a:gdLst/>
            <a:ahLst/>
            <a:cxnLst/>
            <a:rect r="r" b="b" t="t" l="l"/>
            <a:pathLst>
              <a:path h="1480172" w="1736156">
                <a:moveTo>
                  <a:pt x="0" y="0"/>
                </a:moveTo>
                <a:lnTo>
                  <a:pt x="1736157" y="0"/>
                </a:lnTo>
                <a:lnTo>
                  <a:pt x="1736157" y="1480172"/>
                </a:lnTo>
                <a:lnTo>
                  <a:pt x="0" y="1480172"/>
                </a:lnTo>
                <a:lnTo>
                  <a:pt x="0" y="0"/>
                </a:lnTo>
                <a:close/>
              </a:path>
            </a:pathLst>
          </a:custGeom>
          <a:blipFill>
            <a:blip r:embed="rId3"/>
            <a:stretch>
              <a:fillRect l="0" t="-10776" r="0" b="-10776"/>
            </a:stretch>
          </a:blipFill>
        </p:spPr>
      </p:sp>
      <p:sp>
        <p:nvSpPr>
          <p:cNvPr name="Freeform 35" id="35"/>
          <p:cNvSpPr/>
          <p:nvPr/>
        </p:nvSpPr>
        <p:spPr>
          <a:xfrm flipH="true" flipV="false" rot="0">
            <a:off x="15055047" y="7114432"/>
            <a:ext cx="1510199" cy="1369971"/>
          </a:xfrm>
          <a:custGeom>
            <a:avLst/>
            <a:gdLst/>
            <a:ahLst/>
            <a:cxnLst/>
            <a:rect r="r" b="b" t="t" l="l"/>
            <a:pathLst>
              <a:path h="1369971" w="1510199">
                <a:moveTo>
                  <a:pt x="1510200" y="0"/>
                </a:moveTo>
                <a:lnTo>
                  <a:pt x="0" y="0"/>
                </a:lnTo>
                <a:lnTo>
                  <a:pt x="0" y="1369972"/>
                </a:lnTo>
                <a:lnTo>
                  <a:pt x="1510200" y="1369972"/>
                </a:lnTo>
                <a:lnTo>
                  <a:pt x="1510200" y="0"/>
                </a:lnTo>
                <a:close/>
              </a:path>
            </a:pathLst>
          </a:custGeom>
          <a:blipFill>
            <a:blip r:embed="rId4"/>
            <a:stretch>
              <a:fillRect l="0" t="-5117" r="0" b="-5117"/>
            </a:stretch>
          </a:blipFill>
        </p:spPr>
      </p:sp>
      <p:sp>
        <p:nvSpPr>
          <p:cNvPr name="Freeform 36" id="36"/>
          <p:cNvSpPr/>
          <p:nvPr/>
        </p:nvSpPr>
        <p:spPr>
          <a:xfrm flipH="false" flipV="false" rot="0">
            <a:off x="16547261" y="7114432"/>
            <a:ext cx="1788346" cy="1346233"/>
          </a:xfrm>
          <a:custGeom>
            <a:avLst/>
            <a:gdLst/>
            <a:ahLst/>
            <a:cxnLst/>
            <a:rect r="r" b="b" t="t" l="l"/>
            <a:pathLst>
              <a:path h="1346233" w="1788346">
                <a:moveTo>
                  <a:pt x="0" y="0"/>
                </a:moveTo>
                <a:lnTo>
                  <a:pt x="1788346" y="0"/>
                </a:lnTo>
                <a:lnTo>
                  <a:pt x="1788346" y="1346233"/>
                </a:lnTo>
                <a:lnTo>
                  <a:pt x="0" y="1346233"/>
                </a:lnTo>
                <a:lnTo>
                  <a:pt x="0" y="0"/>
                </a:lnTo>
                <a:close/>
              </a:path>
            </a:pathLst>
          </a:custGeom>
          <a:blipFill>
            <a:blip r:embed="rId5"/>
            <a:stretch>
              <a:fillRect l="-15033" t="0" r="-20467" b="0"/>
            </a:stretch>
          </a:blipFill>
        </p:spPr>
      </p:sp>
      <p:sp>
        <p:nvSpPr>
          <p:cNvPr name="TextBox 37" id="37"/>
          <p:cNvSpPr txBox="true"/>
          <p:nvPr/>
        </p:nvSpPr>
        <p:spPr>
          <a:xfrm rot="0">
            <a:off x="8298540" y="287347"/>
            <a:ext cx="9463964" cy="990597"/>
          </a:xfrm>
          <a:prstGeom prst="rect">
            <a:avLst/>
          </a:prstGeom>
        </p:spPr>
        <p:txBody>
          <a:bodyPr anchor="t" rtlCol="false" tIns="0" lIns="0" bIns="0" rIns="0">
            <a:spAutoFit/>
          </a:bodyPr>
          <a:lstStyle/>
          <a:p>
            <a:pPr algn="l">
              <a:lnSpc>
                <a:spcPts val="7499"/>
              </a:lnSpc>
            </a:pPr>
            <a:r>
              <a:rPr lang="en-US" sz="7499" b="true">
                <a:solidFill>
                  <a:srgbClr val="0D346D"/>
                </a:solidFill>
                <a:latin typeface="Open Sans Bold Bold"/>
                <a:ea typeface="Open Sans Bold Bold"/>
                <a:cs typeface="Open Sans Bold Bold"/>
                <a:sym typeface="Open Sans Bold Bold"/>
              </a:rPr>
              <a:t>VINFAST</a:t>
            </a:r>
          </a:p>
        </p:txBody>
      </p:sp>
      <p:sp>
        <p:nvSpPr>
          <p:cNvPr name="TextBox 38" id="38"/>
          <p:cNvSpPr txBox="true"/>
          <p:nvPr/>
        </p:nvSpPr>
        <p:spPr>
          <a:xfrm rot="0">
            <a:off x="5201131" y="3434639"/>
            <a:ext cx="8869498" cy="1589403"/>
          </a:xfrm>
          <a:prstGeom prst="rect">
            <a:avLst/>
          </a:prstGeom>
        </p:spPr>
        <p:txBody>
          <a:bodyPr anchor="t" rtlCol="false" tIns="0" lIns="0" bIns="0" rIns="0">
            <a:spAutoFit/>
          </a:bodyPr>
          <a:lstStyle/>
          <a:p>
            <a:pPr algn="l">
              <a:lnSpc>
                <a:spcPts val="3220"/>
              </a:lnSpc>
              <a:spcBef>
                <a:spcPct val="0"/>
              </a:spcBef>
            </a:pPr>
            <a:r>
              <a:rPr lang="en-US" sz="2300">
                <a:solidFill>
                  <a:srgbClr val="373434"/>
                </a:solidFill>
                <a:latin typeface="Open Sans"/>
                <a:ea typeface="Open Sans"/>
                <a:cs typeface="Open Sans"/>
                <a:sym typeface="Open Sans"/>
              </a:rPr>
              <a:t>Các mẫu xe máy điện VinFast hiện nay đều sở hữu thiết kế hiện đại, màu sắc đa dạng, mang đậm dấu ấn cá nhân. Bên cạnh đó, xe máy điện VinFast còn được trang bị công nghệ thông minh, mang đến trải nghiệm đặc biệt cho người dùng.</a:t>
            </a:r>
          </a:p>
        </p:txBody>
      </p:sp>
      <p:sp>
        <p:nvSpPr>
          <p:cNvPr name="TextBox 39" id="39"/>
          <p:cNvSpPr txBox="true"/>
          <p:nvPr/>
        </p:nvSpPr>
        <p:spPr>
          <a:xfrm rot="0">
            <a:off x="7751963" y="5515246"/>
            <a:ext cx="5725609" cy="1374686"/>
          </a:xfrm>
          <a:prstGeom prst="rect">
            <a:avLst/>
          </a:prstGeom>
        </p:spPr>
        <p:txBody>
          <a:bodyPr anchor="t" rtlCol="false" tIns="0" lIns="0" bIns="0" rIns="0">
            <a:spAutoFit/>
          </a:bodyPr>
          <a:lstStyle/>
          <a:p>
            <a:pPr algn="l">
              <a:lnSpc>
                <a:spcPts val="2713"/>
              </a:lnSpc>
            </a:pPr>
            <a:r>
              <a:rPr lang="en-US" sz="1938">
                <a:solidFill>
                  <a:srgbClr val="373434"/>
                </a:solidFill>
                <a:latin typeface="Open Sans"/>
                <a:ea typeface="Open Sans"/>
                <a:cs typeface="Open Sans"/>
                <a:sym typeface="Open Sans"/>
              </a:rPr>
              <a:t>CHẾ ĐỘ LÁI LINH HOẠT Tích hợp hai chế độ lái: Eco êm ái hoặc Sport mạnh mẽ, linh hoạt với mọi cung đường trong phố</a:t>
            </a:r>
          </a:p>
          <a:p>
            <a:pPr algn="l">
              <a:lnSpc>
                <a:spcPts val="2713"/>
              </a:lnSpc>
              <a:spcBef>
                <a:spcPct val="0"/>
              </a:spcBef>
            </a:pPr>
          </a:p>
        </p:txBody>
      </p:sp>
      <p:sp>
        <p:nvSpPr>
          <p:cNvPr name="TextBox 40" id="40"/>
          <p:cNvSpPr txBox="true"/>
          <p:nvPr/>
        </p:nvSpPr>
        <p:spPr>
          <a:xfrm rot="0">
            <a:off x="7751963" y="6861357"/>
            <a:ext cx="5160964" cy="707522"/>
          </a:xfrm>
          <a:prstGeom prst="rect">
            <a:avLst/>
          </a:prstGeom>
        </p:spPr>
        <p:txBody>
          <a:bodyPr anchor="t" rtlCol="false" tIns="0" lIns="0" bIns="0" rIns="0">
            <a:spAutoFit/>
          </a:bodyPr>
          <a:lstStyle/>
          <a:p>
            <a:pPr algn="l">
              <a:lnSpc>
                <a:spcPts val="2883"/>
              </a:lnSpc>
              <a:spcBef>
                <a:spcPct val="0"/>
              </a:spcBef>
            </a:pPr>
            <a:r>
              <a:rPr lang="en-US" sz="2059">
                <a:solidFill>
                  <a:srgbClr val="373434"/>
                </a:solidFill>
                <a:latin typeface="Open Sans"/>
                <a:ea typeface="Open Sans"/>
                <a:cs typeface="Open Sans"/>
                <a:sym typeface="Open Sans"/>
              </a:rPr>
              <a:t>Impes có tải trọng 130kg, có thể đạt vận tốc tối đa 49km/h.</a:t>
            </a:r>
          </a:p>
        </p:txBody>
      </p:sp>
      <p:sp>
        <p:nvSpPr>
          <p:cNvPr name="TextBox 41" id="41"/>
          <p:cNvSpPr txBox="true"/>
          <p:nvPr/>
        </p:nvSpPr>
        <p:spPr>
          <a:xfrm rot="0">
            <a:off x="7751963" y="7967534"/>
            <a:ext cx="5430269" cy="763268"/>
          </a:xfrm>
          <a:prstGeom prst="rect">
            <a:avLst/>
          </a:prstGeom>
        </p:spPr>
        <p:txBody>
          <a:bodyPr anchor="t" rtlCol="false" tIns="0" lIns="0" bIns="0" rIns="0">
            <a:spAutoFit/>
          </a:bodyPr>
          <a:lstStyle/>
          <a:p>
            <a:pPr algn="l">
              <a:lnSpc>
                <a:spcPts val="3080"/>
              </a:lnSpc>
              <a:spcBef>
                <a:spcPct val="0"/>
              </a:spcBef>
            </a:pPr>
            <a:r>
              <a:rPr lang="en-US" sz="2200">
                <a:solidFill>
                  <a:srgbClr val="373434"/>
                </a:solidFill>
                <a:latin typeface="Open Sans"/>
                <a:ea typeface="Open Sans"/>
                <a:cs typeface="Open Sans"/>
                <a:sym typeface="Open Sans"/>
              </a:rPr>
              <a:t>Sau khi sạc đầy, xe có thể di chuyển quãng đường tới 70 km</a:t>
            </a:r>
          </a:p>
        </p:txBody>
      </p:sp>
      <p:sp>
        <p:nvSpPr>
          <p:cNvPr name="TextBox 42" id="42"/>
          <p:cNvSpPr txBox="true"/>
          <p:nvPr/>
        </p:nvSpPr>
        <p:spPr>
          <a:xfrm rot="0">
            <a:off x="5787201" y="5448571"/>
            <a:ext cx="2412267" cy="1028024"/>
          </a:xfrm>
          <a:prstGeom prst="rect">
            <a:avLst/>
          </a:prstGeom>
        </p:spPr>
        <p:txBody>
          <a:bodyPr anchor="t" rtlCol="false" tIns="0" lIns="0" bIns="0" rIns="0">
            <a:spAutoFit/>
          </a:bodyPr>
          <a:lstStyle/>
          <a:p>
            <a:pPr algn="l">
              <a:lnSpc>
                <a:spcPts val="8433"/>
              </a:lnSpc>
              <a:spcBef>
                <a:spcPct val="0"/>
              </a:spcBef>
            </a:pPr>
            <a:r>
              <a:rPr lang="en-US" b="true" sz="6023">
                <a:solidFill>
                  <a:srgbClr val="FF9F1C"/>
                </a:solidFill>
                <a:latin typeface="Open Sans Bold Bold"/>
                <a:ea typeface="Open Sans Bold Bold"/>
                <a:cs typeface="Open Sans Bold Bold"/>
                <a:sym typeface="Open Sans Bold Bold"/>
              </a:rPr>
              <a:t>No.1</a:t>
            </a:r>
          </a:p>
        </p:txBody>
      </p:sp>
      <p:sp>
        <p:nvSpPr>
          <p:cNvPr name="TextBox 43" id="43"/>
          <p:cNvSpPr txBox="true"/>
          <p:nvPr/>
        </p:nvSpPr>
        <p:spPr>
          <a:xfrm rot="0">
            <a:off x="5635036" y="6644235"/>
            <a:ext cx="2412267" cy="1028024"/>
          </a:xfrm>
          <a:prstGeom prst="rect">
            <a:avLst/>
          </a:prstGeom>
        </p:spPr>
        <p:txBody>
          <a:bodyPr anchor="t" rtlCol="false" tIns="0" lIns="0" bIns="0" rIns="0">
            <a:spAutoFit/>
          </a:bodyPr>
          <a:lstStyle/>
          <a:p>
            <a:pPr algn="l">
              <a:lnSpc>
                <a:spcPts val="8433"/>
              </a:lnSpc>
              <a:spcBef>
                <a:spcPct val="0"/>
              </a:spcBef>
            </a:pPr>
            <a:r>
              <a:rPr lang="en-US" b="true" sz="6023">
                <a:solidFill>
                  <a:srgbClr val="FF9F1C"/>
                </a:solidFill>
                <a:latin typeface="Open Sans Bold Bold"/>
                <a:ea typeface="Open Sans Bold Bold"/>
                <a:cs typeface="Open Sans Bold Bold"/>
                <a:sym typeface="Open Sans Bold Bold"/>
              </a:rPr>
              <a:t>95%</a:t>
            </a:r>
          </a:p>
        </p:txBody>
      </p:sp>
      <p:sp>
        <p:nvSpPr>
          <p:cNvPr name="TextBox 44" id="44"/>
          <p:cNvSpPr txBox="true"/>
          <p:nvPr/>
        </p:nvSpPr>
        <p:spPr>
          <a:xfrm rot="0">
            <a:off x="5787201" y="7630018"/>
            <a:ext cx="2412267" cy="1028099"/>
          </a:xfrm>
          <a:prstGeom prst="rect">
            <a:avLst/>
          </a:prstGeom>
        </p:spPr>
        <p:txBody>
          <a:bodyPr anchor="t" rtlCol="false" tIns="0" lIns="0" bIns="0" rIns="0">
            <a:spAutoFit/>
          </a:bodyPr>
          <a:lstStyle/>
          <a:p>
            <a:pPr algn="l">
              <a:lnSpc>
                <a:spcPts val="8433"/>
              </a:lnSpc>
              <a:spcBef>
                <a:spcPct val="0"/>
              </a:spcBef>
            </a:pPr>
            <a:r>
              <a:rPr lang="en-US" b="true" sz="6023">
                <a:solidFill>
                  <a:srgbClr val="FF9F1C"/>
                </a:solidFill>
                <a:latin typeface="Open Sans Bold Bold"/>
                <a:ea typeface="Open Sans Bold Bold"/>
                <a:cs typeface="Open Sans Bold Bold"/>
                <a:sym typeface="Open Sans Bold Bold"/>
              </a:rPr>
              <a:t>5</a:t>
            </a:r>
          </a:p>
        </p:txBody>
      </p:sp>
      <p:grpSp>
        <p:nvGrpSpPr>
          <p:cNvPr name="Group 45" id="45"/>
          <p:cNvGrpSpPr/>
          <p:nvPr/>
        </p:nvGrpSpPr>
        <p:grpSpPr>
          <a:xfrm rot="0">
            <a:off x="367371" y="194330"/>
            <a:ext cx="4645177" cy="980587"/>
            <a:chOff x="0" y="0"/>
            <a:chExt cx="1342807" cy="283464"/>
          </a:xfrm>
        </p:grpSpPr>
        <p:sp>
          <p:nvSpPr>
            <p:cNvPr name="Freeform 46" id="46"/>
            <p:cNvSpPr/>
            <p:nvPr/>
          </p:nvSpPr>
          <p:spPr>
            <a:xfrm flipH="false" flipV="false" rot="0">
              <a:off x="0" y="0"/>
              <a:ext cx="1342807" cy="283464"/>
            </a:xfrm>
            <a:custGeom>
              <a:avLst/>
              <a:gdLst/>
              <a:ahLst/>
              <a:cxnLst/>
              <a:rect r="r" b="b" t="t" l="l"/>
              <a:pathLst>
                <a:path h="283464" w="1342807">
                  <a:moveTo>
                    <a:pt x="83333" y="0"/>
                  </a:moveTo>
                  <a:lnTo>
                    <a:pt x="1259474" y="0"/>
                  </a:lnTo>
                  <a:cubicBezTo>
                    <a:pt x="1305498" y="0"/>
                    <a:pt x="1342807" y="37309"/>
                    <a:pt x="1342807" y="83333"/>
                  </a:cubicBezTo>
                  <a:lnTo>
                    <a:pt x="1342807" y="200131"/>
                  </a:lnTo>
                  <a:cubicBezTo>
                    <a:pt x="1342807" y="246154"/>
                    <a:pt x="1305498" y="283464"/>
                    <a:pt x="1259474" y="283464"/>
                  </a:cubicBezTo>
                  <a:lnTo>
                    <a:pt x="83333" y="283464"/>
                  </a:lnTo>
                  <a:cubicBezTo>
                    <a:pt x="37309" y="283464"/>
                    <a:pt x="0" y="246154"/>
                    <a:pt x="0" y="200131"/>
                  </a:cubicBezTo>
                  <a:lnTo>
                    <a:pt x="0" y="83333"/>
                  </a:lnTo>
                  <a:cubicBezTo>
                    <a:pt x="0" y="37309"/>
                    <a:pt x="37309" y="0"/>
                    <a:pt x="83333" y="0"/>
                  </a:cubicBezTo>
                  <a:close/>
                </a:path>
              </a:pathLst>
            </a:custGeom>
            <a:solidFill>
              <a:srgbClr val="FF9F1C"/>
            </a:solidFill>
            <a:ln w="57150" cap="rnd">
              <a:solidFill>
                <a:srgbClr val="1C1C1C"/>
              </a:solidFill>
              <a:prstDash val="solid"/>
              <a:round/>
            </a:ln>
          </p:spPr>
        </p:sp>
        <p:sp>
          <p:nvSpPr>
            <p:cNvPr name="TextBox 47" id="47"/>
            <p:cNvSpPr txBox="true"/>
            <p:nvPr/>
          </p:nvSpPr>
          <p:spPr>
            <a:xfrm>
              <a:off x="0" y="-38100"/>
              <a:ext cx="1342807" cy="321564"/>
            </a:xfrm>
            <a:prstGeom prst="rect">
              <a:avLst/>
            </a:prstGeom>
          </p:spPr>
          <p:txBody>
            <a:bodyPr anchor="ctr" rtlCol="false" tIns="50800" lIns="50800" bIns="50800" rIns="50800"/>
            <a:lstStyle/>
            <a:p>
              <a:pPr algn="ctr">
                <a:lnSpc>
                  <a:spcPts val="2659"/>
                </a:lnSpc>
                <a:spcBef>
                  <a:spcPct val="0"/>
                </a:spcBef>
              </a:pPr>
            </a:p>
          </p:txBody>
        </p:sp>
      </p:grpSp>
      <p:sp>
        <p:nvSpPr>
          <p:cNvPr name="TextBox 48" id="48"/>
          <p:cNvSpPr txBox="true"/>
          <p:nvPr/>
        </p:nvSpPr>
        <p:spPr>
          <a:xfrm rot="0">
            <a:off x="1340589" y="500823"/>
            <a:ext cx="3671958" cy="294005"/>
          </a:xfrm>
          <a:prstGeom prst="rect">
            <a:avLst/>
          </a:prstGeom>
        </p:spPr>
        <p:txBody>
          <a:bodyPr anchor="t" rtlCol="false" tIns="0" lIns="0" bIns="0" rIns="0">
            <a:spAutoFit/>
          </a:bodyPr>
          <a:lstStyle/>
          <a:p>
            <a:pPr algn="l">
              <a:lnSpc>
                <a:spcPts val="2199"/>
              </a:lnSpc>
            </a:pPr>
            <a:r>
              <a:rPr lang="en-US" sz="2199" b="true">
                <a:solidFill>
                  <a:srgbClr val="1C1C1C"/>
                </a:solidFill>
                <a:latin typeface="Nourd Bold"/>
                <a:ea typeface="Nourd Bold"/>
                <a:cs typeface="Nourd Bold"/>
                <a:sym typeface="Nourd Bold"/>
              </a:rPr>
              <a:t> TRƯỜNG ĐẠI HỌC VINH</a:t>
            </a:r>
          </a:p>
        </p:txBody>
      </p:sp>
      <p:sp>
        <p:nvSpPr>
          <p:cNvPr name="Freeform 49" id="49"/>
          <p:cNvSpPr/>
          <p:nvPr/>
        </p:nvSpPr>
        <p:spPr>
          <a:xfrm flipH="false" flipV="false" rot="0">
            <a:off x="598320" y="257641"/>
            <a:ext cx="742269" cy="742269"/>
          </a:xfrm>
          <a:custGeom>
            <a:avLst/>
            <a:gdLst/>
            <a:ahLst/>
            <a:cxnLst/>
            <a:rect r="r" b="b" t="t" l="l"/>
            <a:pathLst>
              <a:path h="742269" w="742269">
                <a:moveTo>
                  <a:pt x="0" y="0"/>
                </a:moveTo>
                <a:lnTo>
                  <a:pt x="742269" y="0"/>
                </a:lnTo>
                <a:lnTo>
                  <a:pt x="742269" y="742270"/>
                </a:lnTo>
                <a:lnTo>
                  <a:pt x="0" y="742270"/>
                </a:lnTo>
                <a:lnTo>
                  <a:pt x="0" y="0"/>
                </a:lnTo>
                <a:close/>
              </a:path>
            </a:pathLst>
          </a:custGeom>
          <a:blipFill>
            <a:blip r:embed="rId6"/>
            <a:stretch>
              <a:fillRect l="0" t="0" r="0"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5774617">
            <a:off x="-2139281" y="2168469"/>
            <a:ext cx="12145983" cy="5361093"/>
            <a:chOff x="0" y="0"/>
            <a:chExt cx="3198942" cy="1411975"/>
          </a:xfrm>
        </p:grpSpPr>
        <p:sp>
          <p:nvSpPr>
            <p:cNvPr name="Freeform 3" id="3"/>
            <p:cNvSpPr/>
            <p:nvPr/>
          </p:nvSpPr>
          <p:spPr>
            <a:xfrm flipH="false" flipV="false" rot="0">
              <a:off x="0" y="0"/>
              <a:ext cx="3198942" cy="1411975"/>
            </a:xfrm>
            <a:custGeom>
              <a:avLst/>
              <a:gdLst/>
              <a:ahLst/>
              <a:cxnLst/>
              <a:rect r="r" b="b" t="t" l="l"/>
              <a:pathLst>
                <a:path h="1411975" w="3198942">
                  <a:moveTo>
                    <a:pt x="0" y="0"/>
                  </a:moveTo>
                  <a:lnTo>
                    <a:pt x="3198942" y="0"/>
                  </a:lnTo>
                  <a:lnTo>
                    <a:pt x="3198942" y="1411975"/>
                  </a:lnTo>
                  <a:lnTo>
                    <a:pt x="0" y="1411975"/>
                  </a:lnTo>
                  <a:close/>
                </a:path>
              </a:pathLst>
            </a:custGeom>
            <a:solidFill>
              <a:srgbClr val="0D346D"/>
            </a:solidFill>
          </p:spPr>
        </p:sp>
        <p:sp>
          <p:nvSpPr>
            <p:cNvPr name="TextBox 4" id="4"/>
            <p:cNvSpPr txBox="true"/>
            <p:nvPr/>
          </p:nvSpPr>
          <p:spPr>
            <a:xfrm>
              <a:off x="0" y="-57150"/>
              <a:ext cx="3198942" cy="1469125"/>
            </a:xfrm>
            <a:prstGeom prst="rect">
              <a:avLst/>
            </a:prstGeom>
          </p:spPr>
          <p:txBody>
            <a:bodyPr anchor="ctr" rtlCol="false" tIns="50800" lIns="50800" bIns="50800" rIns="50800"/>
            <a:lstStyle/>
            <a:p>
              <a:pPr algn="ctr">
                <a:lnSpc>
                  <a:spcPts val="3500"/>
                </a:lnSpc>
              </a:pPr>
            </a:p>
          </p:txBody>
        </p:sp>
      </p:grpSp>
      <p:grpSp>
        <p:nvGrpSpPr>
          <p:cNvPr name="Group 5" id="5"/>
          <p:cNvGrpSpPr>
            <a:grpSpLocks noChangeAspect="true"/>
          </p:cNvGrpSpPr>
          <p:nvPr/>
        </p:nvGrpSpPr>
        <p:grpSpPr>
          <a:xfrm rot="0">
            <a:off x="820767" y="1613062"/>
            <a:ext cx="6321921" cy="6390667"/>
            <a:chOff x="0" y="0"/>
            <a:chExt cx="5956300" cy="6021070"/>
          </a:xfrm>
        </p:grpSpPr>
        <p:sp>
          <p:nvSpPr>
            <p:cNvPr name="Freeform 6" id="6"/>
            <p:cNvSpPr/>
            <p:nvPr/>
          </p:nvSpPr>
          <p:spPr>
            <a:xfrm flipH="false" flipV="false" rot="0">
              <a:off x="0" y="0"/>
              <a:ext cx="5956300" cy="6021070"/>
            </a:xfrm>
            <a:custGeom>
              <a:avLst/>
              <a:gdLst/>
              <a:ahLst/>
              <a:cxnLst/>
              <a:rect r="r" b="b" t="t" l="l"/>
              <a:pathLst>
                <a:path h="6021070" w="5956300">
                  <a:moveTo>
                    <a:pt x="692150" y="6021070"/>
                  </a:moveTo>
                  <a:lnTo>
                    <a:pt x="0" y="0"/>
                  </a:lnTo>
                  <a:lnTo>
                    <a:pt x="5264150" y="0"/>
                  </a:lnTo>
                  <a:lnTo>
                    <a:pt x="5956300" y="6021070"/>
                  </a:lnTo>
                  <a:close/>
                </a:path>
              </a:pathLst>
            </a:custGeom>
            <a:blipFill>
              <a:blip r:embed="rId2"/>
              <a:stretch>
                <a:fillRect l="0" t="-24526" r="-7942" b="0"/>
              </a:stretch>
            </a:blipFill>
          </p:spPr>
        </p:sp>
      </p:grpSp>
      <p:sp>
        <p:nvSpPr>
          <p:cNvPr name="AutoShape 7" id="7"/>
          <p:cNvSpPr/>
          <p:nvPr/>
        </p:nvSpPr>
        <p:spPr>
          <a:xfrm rot="0">
            <a:off x="7820147" y="6562320"/>
            <a:ext cx="8042409" cy="0"/>
          </a:xfrm>
          <a:prstGeom prst="line">
            <a:avLst/>
          </a:prstGeom>
          <a:ln cap="flat" w="9525">
            <a:solidFill>
              <a:srgbClr val="FF9F1C"/>
            </a:solidFill>
            <a:prstDash val="solid"/>
            <a:headEnd type="none" len="sm" w="sm"/>
            <a:tailEnd type="none" len="sm" w="sm"/>
          </a:ln>
        </p:spPr>
      </p:sp>
      <p:sp>
        <p:nvSpPr>
          <p:cNvPr name="AutoShape 8" id="8"/>
          <p:cNvSpPr/>
          <p:nvPr/>
        </p:nvSpPr>
        <p:spPr>
          <a:xfrm rot="0">
            <a:off x="7820147" y="7628445"/>
            <a:ext cx="8042409" cy="0"/>
          </a:xfrm>
          <a:prstGeom prst="line">
            <a:avLst/>
          </a:prstGeom>
          <a:ln cap="flat" w="9525">
            <a:solidFill>
              <a:srgbClr val="FF9F1C"/>
            </a:solidFill>
            <a:prstDash val="solid"/>
            <a:headEnd type="none" len="sm" w="sm"/>
            <a:tailEnd type="none" len="sm" w="sm"/>
          </a:ln>
        </p:spPr>
      </p:sp>
      <p:sp>
        <p:nvSpPr>
          <p:cNvPr name="AutoShape 9" id="9"/>
          <p:cNvSpPr/>
          <p:nvPr/>
        </p:nvSpPr>
        <p:spPr>
          <a:xfrm rot="0">
            <a:off x="7795336" y="8646944"/>
            <a:ext cx="8067221" cy="0"/>
          </a:xfrm>
          <a:prstGeom prst="line">
            <a:avLst/>
          </a:prstGeom>
          <a:ln cap="flat" w="9525">
            <a:solidFill>
              <a:srgbClr val="FF9F1C"/>
            </a:solidFill>
            <a:prstDash val="solid"/>
            <a:headEnd type="none" len="sm" w="sm"/>
            <a:tailEnd type="none" len="sm" w="sm"/>
          </a:ln>
        </p:spPr>
      </p:sp>
      <p:grpSp>
        <p:nvGrpSpPr>
          <p:cNvPr name="Group 10" id="10"/>
          <p:cNvGrpSpPr/>
          <p:nvPr/>
        </p:nvGrpSpPr>
        <p:grpSpPr>
          <a:xfrm rot="0">
            <a:off x="2643420" y="272154"/>
            <a:ext cx="1146206" cy="925447"/>
            <a:chOff x="0" y="0"/>
            <a:chExt cx="6350000" cy="5126990"/>
          </a:xfrm>
        </p:grpSpPr>
        <p:sp>
          <p:nvSpPr>
            <p:cNvPr name="Freeform 11" id="11"/>
            <p:cNvSpPr/>
            <p:nvPr/>
          </p:nvSpPr>
          <p:spPr>
            <a:xfrm flipH="false" flipV="false" rot="0">
              <a:off x="0" y="0"/>
              <a:ext cx="6350000" cy="5126990"/>
            </a:xfrm>
            <a:custGeom>
              <a:avLst/>
              <a:gdLst/>
              <a:ahLst/>
              <a:cxnLst/>
              <a:rect r="r" b="b" t="t" l="l"/>
              <a:pathLst>
                <a:path h="5126990" w="6350000">
                  <a:moveTo>
                    <a:pt x="3528060" y="0"/>
                  </a:moveTo>
                  <a:lnTo>
                    <a:pt x="3440430" y="0"/>
                  </a:lnTo>
                  <a:lnTo>
                    <a:pt x="2821940" y="0"/>
                  </a:lnTo>
                  <a:lnTo>
                    <a:pt x="0" y="0"/>
                  </a:lnTo>
                  <a:lnTo>
                    <a:pt x="2821940" y="2564130"/>
                  </a:lnTo>
                  <a:lnTo>
                    <a:pt x="0" y="5126990"/>
                  </a:lnTo>
                  <a:lnTo>
                    <a:pt x="2821940" y="5126990"/>
                  </a:lnTo>
                  <a:lnTo>
                    <a:pt x="3440430" y="5126990"/>
                  </a:lnTo>
                  <a:lnTo>
                    <a:pt x="3528060" y="5126990"/>
                  </a:lnTo>
                  <a:lnTo>
                    <a:pt x="6350000" y="2564130"/>
                  </a:lnTo>
                  <a:lnTo>
                    <a:pt x="3528060" y="0"/>
                  </a:lnTo>
                  <a:close/>
                </a:path>
              </a:pathLst>
            </a:custGeom>
            <a:solidFill>
              <a:srgbClr val="FF9F1C"/>
            </a:solidFill>
          </p:spPr>
        </p:sp>
      </p:grpSp>
      <p:grpSp>
        <p:nvGrpSpPr>
          <p:cNvPr name="Group 12" id="12"/>
          <p:cNvGrpSpPr/>
          <p:nvPr/>
        </p:nvGrpSpPr>
        <p:grpSpPr>
          <a:xfrm rot="-10800000">
            <a:off x="18017003" y="9824277"/>
            <a:ext cx="1146206" cy="925447"/>
            <a:chOff x="0" y="0"/>
            <a:chExt cx="6350000" cy="5126990"/>
          </a:xfrm>
        </p:grpSpPr>
        <p:sp>
          <p:nvSpPr>
            <p:cNvPr name="Freeform 13" id="13"/>
            <p:cNvSpPr/>
            <p:nvPr/>
          </p:nvSpPr>
          <p:spPr>
            <a:xfrm flipH="false" flipV="false" rot="0">
              <a:off x="0" y="0"/>
              <a:ext cx="6350000" cy="5126990"/>
            </a:xfrm>
            <a:custGeom>
              <a:avLst/>
              <a:gdLst/>
              <a:ahLst/>
              <a:cxnLst/>
              <a:rect r="r" b="b" t="t" l="l"/>
              <a:pathLst>
                <a:path h="5126990" w="6350000">
                  <a:moveTo>
                    <a:pt x="3528060" y="0"/>
                  </a:moveTo>
                  <a:lnTo>
                    <a:pt x="3440430" y="0"/>
                  </a:lnTo>
                  <a:lnTo>
                    <a:pt x="2821940" y="0"/>
                  </a:lnTo>
                  <a:lnTo>
                    <a:pt x="0" y="0"/>
                  </a:lnTo>
                  <a:lnTo>
                    <a:pt x="2821940" y="2564130"/>
                  </a:lnTo>
                  <a:lnTo>
                    <a:pt x="0" y="5126990"/>
                  </a:lnTo>
                  <a:lnTo>
                    <a:pt x="2821940" y="5126990"/>
                  </a:lnTo>
                  <a:lnTo>
                    <a:pt x="3440430" y="5126990"/>
                  </a:lnTo>
                  <a:lnTo>
                    <a:pt x="3528060" y="5126990"/>
                  </a:lnTo>
                  <a:lnTo>
                    <a:pt x="6350000" y="2564130"/>
                  </a:lnTo>
                  <a:lnTo>
                    <a:pt x="3528060" y="0"/>
                  </a:lnTo>
                  <a:close/>
                </a:path>
              </a:pathLst>
            </a:custGeom>
            <a:solidFill>
              <a:srgbClr val="0D346D"/>
            </a:solidFill>
          </p:spPr>
        </p:sp>
      </p:grpSp>
      <p:grpSp>
        <p:nvGrpSpPr>
          <p:cNvPr name="Group 14" id="14"/>
          <p:cNvGrpSpPr/>
          <p:nvPr/>
        </p:nvGrpSpPr>
        <p:grpSpPr>
          <a:xfrm rot="0">
            <a:off x="1659733" y="272154"/>
            <a:ext cx="1146206" cy="925447"/>
            <a:chOff x="0" y="0"/>
            <a:chExt cx="6350000" cy="5126990"/>
          </a:xfrm>
        </p:grpSpPr>
        <p:sp>
          <p:nvSpPr>
            <p:cNvPr name="Freeform 15" id="15"/>
            <p:cNvSpPr/>
            <p:nvPr/>
          </p:nvSpPr>
          <p:spPr>
            <a:xfrm flipH="false" flipV="false" rot="0">
              <a:off x="0" y="0"/>
              <a:ext cx="6350000" cy="5126990"/>
            </a:xfrm>
            <a:custGeom>
              <a:avLst/>
              <a:gdLst/>
              <a:ahLst/>
              <a:cxnLst/>
              <a:rect r="r" b="b" t="t" l="l"/>
              <a:pathLst>
                <a:path h="5126990" w="6350000">
                  <a:moveTo>
                    <a:pt x="3528060" y="0"/>
                  </a:moveTo>
                  <a:lnTo>
                    <a:pt x="3440430" y="0"/>
                  </a:lnTo>
                  <a:lnTo>
                    <a:pt x="2821940" y="0"/>
                  </a:lnTo>
                  <a:lnTo>
                    <a:pt x="0" y="0"/>
                  </a:lnTo>
                  <a:lnTo>
                    <a:pt x="2821940" y="2564130"/>
                  </a:lnTo>
                  <a:lnTo>
                    <a:pt x="0" y="5126990"/>
                  </a:lnTo>
                  <a:lnTo>
                    <a:pt x="2821940" y="5126990"/>
                  </a:lnTo>
                  <a:lnTo>
                    <a:pt x="3440430" y="5126990"/>
                  </a:lnTo>
                  <a:lnTo>
                    <a:pt x="3528060" y="5126990"/>
                  </a:lnTo>
                  <a:lnTo>
                    <a:pt x="6350000" y="2564130"/>
                  </a:lnTo>
                  <a:lnTo>
                    <a:pt x="3528060" y="0"/>
                  </a:lnTo>
                  <a:close/>
                </a:path>
              </a:pathLst>
            </a:custGeom>
            <a:solidFill>
              <a:srgbClr val="FF9F1C"/>
            </a:solidFill>
          </p:spPr>
        </p:sp>
      </p:grpSp>
      <p:grpSp>
        <p:nvGrpSpPr>
          <p:cNvPr name="Group 16" id="16"/>
          <p:cNvGrpSpPr/>
          <p:nvPr/>
        </p:nvGrpSpPr>
        <p:grpSpPr>
          <a:xfrm rot="-10800000">
            <a:off x="14663941" y="9824277"/>
            <a:ext cx="1146206" cy="925447"/>
            <a:chOff x="0" y="0"/>
            <a:chExt cx="6350000" cy="5126990"/>
          </a:xfrm>
        </p:grpSpPr>
        <p:sp>
          <p:nvSpPr>
            <p:cNvPr name="Freeform 17" id="17"/>
            <p:cNvSpPr/>
            <p:nvPr/>
          </p:nvSpPr>
          <p:spPr>
            <a:xfrm flipH="false" flipV="false" rot="0">
              <a:off x="0" y="0"/>
              <a:ext cx="6350000" cy="5126990"/>
            </a:xfrm>
            <a:custGeom>
              <a:avLst/>
              <a:gdLst/>
              <a:ahLst/>
              <a:cxnLst/>
              <a:rect r="r" b="b" t="t" l="l"/>
              <a:pathLst>
                <a:path h="5126990" w="6350000">
                  <a:moveTo>
                    <a:pt x="3528060" y="0"/>
                  </a:moveTo>
                  <a:lnTo>
                    <a:pt x="3440430" y="0"/>
                  </a:lnTo>
                  <a:lnTo>
                    <a:pt x="2821940" y="0"/>
                  </a:lnTo>
                  <a:lnTo>
                    <a:pt x="0" y="0"/>
                  </a:lnTo>
                  <a:lnTo>
                    <a:pt x="2821940" y="2564130"/>
                  </a:lnTo>
                  <a:lnTo>
                    <a:pt x="0" y="5126990"/>
                  </a:lnTo>
                  <a:lnTo>
                    <a:pt x="2821940" y="5126990"/>
                  </a:lnTo>
                  <a:lnTo>
                    <a:pt x="3440430" y="5126990"/>
                  </a:lnTo>
                  <a:lnTo>
                    <a:pt x="3528060" y="5126990"/>
                  </a:lnTo>
                  <a:lnTo>
                    <a:pt x="6350000" y="2564130"/>
                  </a:lnTo>
                  <a:lnTo>
                    <a:pt x="3528060" y="0"/>
                  </a:lnTo>
                  <a:close/>
                </a:path>
              </a:pathLst>
            </a:custGeom>
            <a:solidFill>
              <a:srgbClr val="0D346D"/>
            </a:solidFill>
          </p:spPr>
        </p:sp>
      </p:grpSp>
      <p:grpSp>
        <p:nvGrpSpPr>
          <p:cNvPr name="Group 18" id="18"/>
          <p:cNvGrpSpPr/>
          <p:nvPr/>
        </p:nvGrpSpPr>
        <p:grpSpPr>
          <a:xfrm rot="0">
            <a:off x="3471022" y="272154"/>
            <a:ext cx="1146206" cy="925447"/>
            <a:chOff x="0" y="0"/>
            <a:chExt cx="6350000" cy="5126990"/>
          </a:xfrm>
        </p:grpSpPr>
        <p:sp>
          <p:nvSpPr>
            <p:cNvPr name="Freeform 19" id="19"/>
            <p:cNvSpPr/>
            <p:nvPr/>
          </p:nvSpPr>
          <p:spPr>
            <a:xfrm flipH="false" flipV="false" rot="0">
              <a:off x="0" y="0"/>
              <a:ext cx="6350000" cy="5126990"/>
            </a:xfrm>
            <a:custGeom>
              <a:avLst/>
              <a:gdLst/>
              <a:ahLst/>
              <a:cxnLst/>
              <a:rect r="r" b="b" t="t" l="l"/>
              <a:pathLst>
                <a:path h="5126990" w="6350000">
                  <a:moveTo>
                    <a:pt x="3528060" y="0"/>
                  </a:moveTo>
                  <a:lnTo>
                    <a:pt x="3440430" y="0"/>
                  </a:lnTo>
                  <a:lnTo>
                    <a:pt x="2821940" y="0"/>
                  </a:lnTo>
                  <a:lnTo>
                    <a:pt x="0" y="0"/>
                  </a:lnTo>
                  <a:lnTo>
                    <a:pt x="2821940" y="2564130"/>
                  </a:lnTo>
                  <a:lnTo>
                    <a:pt x="0" y="5126990"/>
                  </a:lnTo>
                  <a:lnTo>
                    <a:pt x="2821940" y="5126990"/>
                  </a:lnTo>
                  <a:lnTo>
                    <a:pt x="3440430" y="5126990"/>
                  </a:lnTo>
                  <a:lnTo>
                    <a:pt x="3528060" y="5126990"/>
                  </a:lnTo>
                  <a:lnTo>
                    <a:pt x="6350000" y="2564130"/>
                  </a:lnTo>
                  <a:lnTo>
                    <a:pt x="3528060" y="0"/>
                  </a:lnTo>
                  <a:close/>
                </a:path>
              </a:pathLst>
            </a:custGeom>
            <a:solidFill>
              <a:srgbClr val="FF9F1C"/>
            </a:solidFill>
          </p:spPr>
        </p:sp>
      </p:grpSp>
      <p:grpSp>
        <p:nvGrpSpPr>
          <p:cNvPr name="Group 20" id="20"/>
          <p:cNvGrpSpPr/>
          <p:nvPr/>
        </p:nvGrpSpPr>
        <p:grpSpPr>
          <a:xfrm rot="-10800000">
            <a:off x="17189401" y="9824277"/>
            <a:ext cx="1146206" cy="925447"/>
            <a:chOff x="0" y="0"/>
            <a:chExt cx="6350000" cy="5126990"/>
          </a:xfrm>
        </p:grpSpPr>
        <p:sp>
          <p:nvSpPr>
            <p:cNvPr name="Freeform 21" id="21"/>
            <p:cNvSpPr/>
            <p:nvPr/>
          </p:nvSpPr>
          <p:spPr>
            <a:xfrm flipH="false" flipV="false" rot="0">
              <a:off x="0" y="0"/>
              <a:ext cx="6350000" cy="5126990"/>
            </a:xfrm>
            <a:custGeom>
              <a:avLst/>
              <a:gdLst/>
              <a:ahLst/>
              <a:cxnLst/>
              <a:rect r="r" b="b" t="t" l="l"/>
              <a:pathLst>
                <a:path h="5126990" w="6350000">
                  <a:moveTo>
                    <a:pt x="3528060" y="0"/>
                  </a:moveTo>
                  <a:lnTo>
                    <a:pt x="3440430" y="0"/>
                  </a:lnTo>
                  <a:lnTo>
                    <a:pt x="2821940" y="0"/>
                  </a:lnTo>
                  <a:lnTo>
                    <a:pt x="0" y="0"/>
                  </a:lnTo>
                  <a:lnTo>
                    <a:pt x="2821940" y="2564130"/>
                  </a:lnTo>
                  <a:lnTo>
                    <a:pt x="0" y="5126990"/>
                  </a:lnTo>
                  <a:lnTo>
                    <a:pt x="2821940" y="5126990"/>
                  </a:lnTo>
                  <a:lnTo>
                    <a:pt x="3440430" y="5126990"/>
                  </a:lnTo>
                  <a:lnTo>
                    <a:pt x="3528060" y="5126990"/>
                  </a:lnTo>
                  <a:lnTo>
                    <a:pt x="6350000" y="2564130"/>
                  </a:lnTo>
                  <a:lnTo>
                    <a:pt x="3528060" y="0"/>
                  </a:lnTo>
                  <a:close/>
                </a:path>
              </a:pathLst>
            </a:custGeom>
            <a:solidFill>
              <a:srgbClr val="0D346D"/>
            </a:solidFill>
          </p:spPr>
        </p:sp>
      </p:grpSp>
      <p:grpSp>
        <p:nvGrpSpPr>
          <p:cNvPr name="Group 22" id="22"/>
          <p:cNvGrpSpPr/>
          <p:nvPr/>
        </p:nvGrpSpPr>
        <p:grpSpPr>
          <a:xfrm rot="0">
            <a:off x="608587" y="272154"/>
            <a:ext cx="1146206" cy="925447"/>
            <a:chOff x="0" y="0"/>
            <a:chExt cx="6350000" cy="5126990"/>
          </a:xfrm>
        </p:grpSpPr>
        <p:sp>
          <p:nvSpPr>
            <p:cNvPr name="Freeform 23" id="23"/>
            <p:cNvSpPr/>
            <p:nvPr/>
          </p:nvSpPr>
          <p:spPr>
            <a:xfrm flipH="false" flipV="false" rot="0">
              <a:off x="0" y="0"/>
              <a:ext cx="6350000" cy="5126990"/>
            </a:xfrm>
            <a:custGeom>
              <a:avLst/>
              <a:gdLst/>
              <a:ahLst/>
              <a:cxnLst/>
              <a:rect r="r" b="b" t="t" l="l"/>
              <a:pathLst>
                <a:path h="5126990" w="6350000">
                  <a:moveTo>
                    <a:pt x="3528060" y="0"/>
                  </a:moveTo>
                  <a:lnTo>
                    <a:pt x="3440430" y="0"/>
                  </a:lnTo>
                  <a:lnTo>
                    <a:pt x="2821940" y="0"/>
                  </a:lnTo>
                  <a:lnTo>
                    <a:pt x="0" y="0"/>
                  </a:lnTo>
                  <a:lnTo>
                    <a:pt x="2821940" y="2564130"/>
                  </a:lnTo>
                  <a:lnTo>
                    <a:pt x="0" y="5126990"/>
                  </a:lnTo>
                  <a:lnTo>
                    <a:pt x="2821940" y="5126990"/>
                  </a:lnTo>
                  <a:lnTo>
                    <a:pt x="3440430" y="5126990"/>
                  </a:lnTo>
                  <a:lnTo>
                    <a:pt x="3528060" y="5126990"/>
                  </a:lnTo>
                  <a:lnTo>
                    <a:pt x="6350000" y="2564130"/>
                  </a:lnTo>
                  <a:lnTo>
                    <a:pt x="3528060" y="0"/>
                  </a:lnTo>
                  <a:close/>
                </a:path>
              </a:pathLst>
            </a:custGeom>
            <a:solidFill>
              <a:srgbClr val="FF9F1C"/>
            </a:solidFill>
          </p:spPr>
        </p:sp>
      </p:grpSp>
      <p:grpSp>
        <p:nvGrpSpPr>
          <p:cNvPr name="Group 24" id="24"/>
          <p:cNvGrpSpPr/>
          <p:nvPr/>
        </p:nvGrpSpPr>
        <p:grpSpPr>
          <a:xfrm rot="-10800000">
            <a:off x="13836339" y="9824277"/>
            <a:ext cx="1146206" cy="925447"/>
            <a:chOff x="0" y="0"/>
            <a:chExt cx="6350000" cy="5126990"/>
          </a:xfrm>
        </p:grpSpPr>
        <p:sp>
          <p:nvSpPr>
            <p:cNvPr name="Freeform 25" id="25"/>
            <p:cNvSpPr/>
            <p:nvPr/>
          </p:nvSpPr>
          <p:spPr>
            <a:xfrm flipH="false" flipV="false" rot="0">
              <a:off x="0" y="0"/>
              <a:ext cx="6350000" cy="5126990"/>
            </a:xfrm>
            <a:custGeom>
              <a:avLst/>
              <a:gdLst/>
              <a:ahLst/>
              <a:cxnLst/>
              <a:rect r="r" b="b" t="t" l="l"/>
              <a:pathLst>
                <a:path h="5126990" w="6350000">
                  <a:moveTo>
                    <a:pt x="3528060" y="0"/>
                  </a:moveTo>
                  <a:lnTo>
                    <a:pt x="3440430" y="0"/>
                  </a:lnTo>
                  <a:lnTo>
                    <a:pt x="2821940" y="0"/>
                  </a:lnTo>
                  <a:lnTo>
                    <a:pt x="0" y="0"/>
                  </a:lnTo>
                  <a:lnTo>
                    <a:pt x="2821940" y="2564130"/>
                  </a:lnTo>
                  <a:lnTo>
                    <a:pt x="0" y="5126990"/>
                  </a:lnTo>
                  <a:lnTo>
                    <a:pt x="2821940" y="5126990"/>
                  </a:lnTo>
                  <a:lnTo>
                    <a:pt x="3440430" y="5126990"/>
                  </a:lnTo>
                  <a:lnTo>
                    <a:pt x="3528060" y="5126990"/>
                  </a:lnTo>
                  <a:lnTo>
                    <a:pt x="6350000" y="2564130"/>
                  </a:lnTo>
                  <a:lnTo>
                    <a:pt x="3528060" y="0"/>
                  </a:lnTo>
                  <a:close/>
                </a:path>
              </a:pathLst>
            </a:custGeom>
            <a:solidFill>
              <a:srgbClr val="0D346D"/>
            </a:solidFill>
          </p:spPr>
        </p:sp>
      </p:grpSp>
      <p:grpSp>
        <p:nvGrpSpPr>
          <p:cNvPr name="Group 26" id="26"/>
          <p:cNvGrpSpPr/>
          <p:nvPr/>
        </p:nvGrpSpPr>
        <p:grpSpPr>
          <a:xfrm rot="0">
            <a:off x="4318581" y="272154"/>
            <a:ext cx="1146206" cy="925447"/>
            <a:chOff x="0" y="0"/>
            <a:chExt cx="6350000" cy="5126990"/>
          </a:xfrm>
        </p:grpSpPr>
        <p:sp>
          <p:nvSpPr>
            <p:cNvPr name="Freeform 27" id="27"/>
            <p:cNvSpPr/>
            <p:nvPr/>
          </p:nvSpPr>
          <p:spPr>
            <a:xfrm flipH="false" flipV="false" rot="0">
              <a:off x="0" y="0"/>
              <a:ext cx="6350000" cy="5126990"/>
            </a:xfrm>
            <a:custGeom>
              <a:avLst/>
              <a:gdLst/>
              <a:ahLst/>
              <a:cxnLst/>
              <a:rect r="r" b="b" t="t" l="l"/>
              <a:pathLst>
                <a:path h="5126990" w="6350000">
                  <a:moveTo>
                    <a:pt x="3528060" y="0"/>
                  </a:moveTo>
                  <a:lnTo>
                    <a:pt x="3440430" y="0"/>
                  </a:lnTo>
                  <a:lnTo>
                    <a:pt x="2821940" y="0"/>
                  </a:lnTo>
                  <a:lnTo>
                    <a:pt x="0" y="0"/>
                  </a:lnTo>
                  <a:lnTo>
                    <a:pt x="2821940" y="2564130"/>
                  </a:lnTo>
                  <a:lnTo>
                    <a:pt x="0" y="5126990"/>
                  </a:lnTo>
                  <a:lnTo>
                    <a:pt x="2821940" y="5126990"/>
                  </a:lnTo>
                  <a:lnTo>
                    <a:pt x="3440430" y="5126990"/>
                  </a:lnTo>
                  <a:lnTo>
                    <a:pt x="3528060" y="5126990"/>
                  </a:lnTo>
                  <a:lnTo>
                    <a:pt x="6350000" y="2564130"/>
                  </a:lnTo>
                  <a:lnTo>
                    <a:pt x="3528060" y="0"/>
                  </a:lnTo>
                  <a:close/>
                </a:path>
              </a:pathLst>
            </a:custGeom>
            <a:solidFill>
              <a:srgbClr val="FF9F1C"/>
            </a:solidFill>
          </p:spPr>
        </p:sp>
      </p:grpSp>
      <p:grpSp>
        <p:nvGrpSpPr>
          <p:cNvPr name="Group 28" id="28"/>
          <p:cNvGrpSpPr/>
          <p:nvPr/>
        </p:nvGrpSpPr>
        <p:grpSpPr>
          <a:xfrm rot="-10800000">
            <a:off x="16341842" y="9824277"/>
            <a:ext cx="1146206" cy="925447"/>
            <a:chOff x="0" y="0"/>
            <a:chExt cx="6350000" cy="5126990"/>
          </a:xfrm>
        </p:grpSpPr>
        <p:sp>
          <p:nvSpPr>
            <p:cNvPr name="Freeform 29" id="29"/>
            <p:cNvSpPr/>
            <p:nvPr/>
          </p:nvSpPr>
          <p:spPr>
            <a:xfrm flipH="false" flipV="false" rot="0">
              <a:off x="0" y="0"/>
              <a:ext cx="6350000" cy="5126990"/>
            </a:xfrm>
            <a:custGeom>
              <a:avLst/>
              <a:gdLst/>
              <a:ahLst/>
              <a:cxnLst/>
              <a:rect r="r" b="b" t="t" l="l"/>
              <a:pathLst>
                <a:path h="5126990" w="6350000">
                  <a:moveTo>
                    <a:pt x="3528060" y="0"/>
                  </a:moveTo>
                  <a:lnTo>
                    <a:pt x="3440430" y="0"/>
                  </a:lnTo>
                  <a:lnTo>
                    <a:pt x="2821940" y="0"/>
                  </a:lnTo>
                  <a:lnTo>
                    <a:pt x="0" y="0"/>
                  </a:lnTo>
                  <a:lnTo>
                    <a:pt x="2821940" y="2564130"/>
                  </a:lnTo>
                  <a:lnTo>
                    <a:pt x="0" y="5126990"/>
                  </a:lnTo>
                  <a:lnTo>
                    <a:pt x="2821940" y="5126990"/>
                  </a:lnTo>
                  <a:lnTo>
                    <a:pt x="3440430" y="5126990"/>
                  </a:lnTo>
                  <a:lnTo>
                    <a:pt x="3528060" y="5126990"/>
                  </a:lnTo>
                  <a:lnTo>
                    <a:pt x="6350000" y="2564130"/>
                  </a:lnTo>
                  <a:lnTo>
                    <a:pt x="3528060" y="0"/>
                  </a:lnTo>
                  <a:close/>
                </a:path>
              </a:pathLst>
            </a:custGeom>
            <a:solidFill>
              <a:srgbClr val="0D346D"/>
            </a:solidFill>
          </p:spPr>
        </p:sp>
      </p:grpSp>
      <p:grpSp>
        <p:nvGrpSpPr>
          <p:cNvPr name="Group 30" id="30"/>
          <p:cNvGrpSpPr/>
          <p:nvPr/>
        </p:nvGrpSpPr>
        <p:grpSpPr>
          <a:xfrm rot="0">
            <a:off x="5152135" y="272154"/>
            <a:ext cx="1146206" cy="925447"/>
            <a:chOff x="0" y="0"/>
            <a:chExt cx="6350000" cy="5126990"/>
          </a:xfrm>
        </p:grpSpPr>
        <p:sp>
          <p:nvSpPr>
            <p:cNvPr name="Freeform 31" id="31"/>
            <p:cNvSpPr/>
            <p:nvPr/>
          </p:nvSpPr>
          <p:spPr>
            <a:xfrm flipH="false" flipV="false" rot="0">
              <a:off x="0" y="0"/>
              <a:ext cx="6350000" cy="5126990"/>
            </a:xfrm>
            <a:custGeom>
              <a:avLst/>
              <a:gdLst/>
              <a:ahLst/>
              <a:cxnLst/>
              <a:rect r="r" b="b" t="t" l="l"/>
              <a:pathLst>
                <a:path h="5126990" w="6350000">
                  <a:moveTo>
                    <a:pt x="3528060" y="0"/>
                  </a:moveTo>
                  <a:lnTo>
                    <a:pt x="3440430" y="0"/>
                  </a:lnTo>
                  <a:lnTo>
                    <a:pt x="2821940" y="0"/>
                  </a:lnTo>
                  <a:lnTo>
                    <a:pt x="0" y="0"/>
                  </a:lnTo>
                  <a:lnTo>
                    <a:pt x="2821940" y="2564130"/>
                  </a:lnTo>
                  <a:lnTo>
                    <a:pt x="0" y="5126990"/>
                  </a:lnTo>
                  <a:lnTo>
                    <a:pt x="2821940" y="5126990"/>
                  </a:lnTo>
                  <a:lnTo>
                    <a:pt x="3440430" y="5126990"/>
                  </a:lnTo>
                  <a:lnTo>
                    <a:pt x="3528060" y="5126990"/>
                  </a:lnTo>
                  <a:lnTo>
                    <a:pt x="6350000" y="2564130"/>
                  </a:lnTo>
                  <a:lnTo>
                    <a:pt x="3528060" y="0"/>
                  </a:lnTo>
                  <a:close/>
                </a:path>
              </a:pathLst>
            </a:custGeom>
            <a:solidFill>
              <a:srgbClr val="FF9F1C"/>
            </a:solidFill>
          </p:spPr>
        </p:sp>
      </p:grpSp>
      <p:grpSp>
        <p:nvGrpSpPr>
          <p:cNvPr name="Group 32" id="32"/>
          <p:cNvGrpSpPr/>
          <p:nvPr/>
        </p:nvGrpSpPr>
        <p:grpSpPr>
          <a:xfrm rot="-10800000">
            <a:off x="15508288" y="9824277"/>
            <a:ext cx="1146206" cy="925447"/>
            <a:chOff x="0" y="0"/>
            <a:chExt cx="6350000" cy="5126990"/>
          </a:xfrm>
        </p:grpSpPr>
        <p:sp>
          <p:nvSpPr>
            <p:cNvPr name="Freeform 33" id="33"/>
            <p:cNvSpPr/>
            <p:nvPr/>
          </p:nvSpPr>
          <p:spPr>
            <a:xfrm flipH="false" flipV="false" rot="0">
              <a:off x="0" y="0"/>
              <a:ext cx="6350000" cy="5126990"/>
            </a:xfrm>
            <a:custGeom>
              <a:avLst/>
              <a:gdLst/>
              <a:ahLst/>
              <a:cxnLst/>
              <a:rect r="r" b="b" t="t" l="l"/>
              <a:pathLst>
                <a:path h="5126990" w="6350000">
                  <a:moveTo>
                    <a:pt x="3528060" y="0"/>
                  </a:moveTo>
                  <a:lnTo>
                    <a:pt x="3440430" y="0"/>
                  </a:lnTo>
                  <a:lnTo>
                    <a:pt x="2821940" y="0"/>
                  </a:lnTo>
                  <a:lnTo>
                    <a:pt x="0" y="0"/>
                  </a:lnTo>
                  <a:lnTo>
                    <a:pt x="2821940" y="2564130"/>
                  </a:lnTo>
                  <a:lnTo>
                    <a:pt x="0" y="5126990"/>
                  </a:lnTo>
                  <a:lnTo>
                    <a:pt x="2821940" y="5126990"/>
                  </a:lnTo>
                  <a:lnTo>
                    <a:pt x="3440430" y="5126990"/>
                  </a:lnTo>
                  <a:lnTo>
                    <a:pt x="3528060" y="5126990"/>
                  </a:lnTo>
                  <a:lnTo>
                    <a:pt x="6350000" y="2564130"/>
                  </a:lnTo>
                  <a:lnTo>
                    <a:pt x="3528060" y="0"/>
                  </a:lnTo>
                  <a:close/>
                </a:path>
              </a:pathLst>
            </a:custGeom>
            <a:solidFill>
              <a:srgbClr val="0D346D"/>
            </a:solidFill>
          </p:spPr>
        </p:sp>
      </p:grpSp>
      <p:grpSp>
        <p:nvGrpSpPr>
          <p:cNvPr name="Group 34" id="34"/>
          <p:cNvGrpSpPr/>
          <p:nvPr/>
        </p:nvGrpSpPr>
        <p:grpSpPr>
          <a:xfrm rot="0">
            <a:off x="7622104" y="2804140"/>
            <a:ext cx="2758731" cy="2758731"/>
            <a:chOff x="0" y="0"/>
            <a:chExt cx="812800" cy="812800"/>
          </a:xfrm>
        </p:grpSpPr>
        <p:sp>
          <p:nvSpPr>
            <p:cNvPr name="Freeform 35" id="3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3"/>
              <a:stretch>
                <a:fillRect l="0" t="-8309" r="0" b="-8309"/>
              </a:stretch>
            </a:blipFill>
          </p:spPr>
        </p:sp>
      </p:grpSp>
      <p:grpSp>
        <p:nvGrpSpPr>
          <p:cNvPr name="Group 36" id="36"/>
          <p:cNvGrpSpPr/>
          <p:nvPr/>
        </p:nvGrpSpPr>
        <p:grpSpPr>
          <a:xfrm rot="0">
            <a:off x="10816411" y="2605836"/>
            <a:ext cx="3421814" cy="3265644"/>
            <a:chOff x="0" y="0"/>
            <a:chExt cx="851670" cy="812800"/>
          </a:xfrm>
        </p:grpSpPr>
        <p:sp>
          <p:nvSpPr>
            <p:cNvPr name="Freeform 37" id="37"/>
            <p:cNvSpPr/>
            <p:nvPr/>
          </p:nvSpPr>
          <p:spPr>
            <a:xfrm flipH="false" flipV="false" rot="0">
              <a:off x="0" y="0"/>
              <a:ext cx="851670" cy="812800"/>
            </a:xfrm>
            <a:custGeom>
              <a:avLst/>
              <a:gdLst/>
              <a:ahLst/>
              <a:cxnLst/>
              <a:rect r="r" b="b" t="t" l="l"/>
              <a:pathLst>
                <a:path h="812800" w="851670">
                  <a:moveTo>
                    <a:pt x="425835" y="0"/>
                  </a:moveTo>
                  <a:lnTo>
                    <a:pt x="851670" y="406400"/>
                  </a:lnTo>
                  <a:lnTo>
                    <a:pt x="425835" y="812800"/>
                  </a:lnTo>
                  <a:lnTo>
                    <a:pt x="0" y="406400"/>
                  </a:lnTo>
                  <a:lnTo>
                    <a:pt x="425835" y="0"/>
                  </a:lnTo>
                  <a:close/>
                </a:path>
              </a:pathLst>
            </a:custGeom>
            <a:blipFill>
              <a:blip r:embed="rId4"/>
              <a:stretch>
                <a:fillRect l="-13624" t="0" r="-13624" b="0"/>
              </a:stretch>
            </a:blipFill>
          </p:spPr>
        </p:sp>
      </p:grpSp>
      <p:grpSp>
        <p:nvGrpSpPr>
          <p:cNvPr name="Group 38" id="38"/>
          <p:cNvGrpSpPr/>
          <p:nvPr/>
        </p:nvGrpSpPr>
        <p:grpSpPr>
          <a:xfrm rot="0">
            <a:off x="14600175" y="2648201"/>
            <a:ext cx="2851804" cy="2851804"/>
            <a:chOff x="0" y="0"/>
            <a:chExt cx="812800" cy="812800"/>
          </a:xfrm>
        </p:grpSpPr>
        <p:sp>
          <p:nvSpPr>
            <p:cNvPr name="Freeform 39" id="3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5"/>
              <a:stretch>
                <a:fillRect l="0" t="-8309" r="0" b="-8309"/>
              </a:stretch>
            </a:blipFill>
          </p:spPr>
        </p:sp>
      </p:grpSp>
      <p:sp>
        <p:nvSpPr>
          <p:cNvPr name="TextBox 40" id="40"/>
          <p:cNvSpPr txBox="true"/>
          <p:nvPr/>
        </p:nvSpPr>
        <p:spPr>
          <a:xfrm rot="0">
            <a:off x="7795336" y="1502400"/>
            <a:ext cx="9463964" cy="990597"/>
          </a:xfrm>
          <a:prstGeom prst="rect">
            <a:avLst/>
          </a:prstGeom>
        </p:spPr>
        <p:txBody>
          <a:bodyPr anchor="t" rtlCol="false" tIns="0" lIns="0" bIns="0" rIns="0">
            <a:spAutoFit/>
          </a:bodyPr>
          <a:lstStyle/>
          <a:p>
            <a:pPr algn="l">
              <a:lnSpc>
                <a:spcPts val="7499"/>
              </a:lnSpc>
            </a:pPr>
            <a:r>
              <a:rPr lang="en-US" sz="7499" b="true">
                <a:solidFill>
                  <a:srgbClr val="0D346D"/>
                </a:solidFill>
                <a:latin typeface="Open Sans Bold Bold"/>
                <a:ea typeface="Open Sans Bold Bold"/>
                <a:cs typeface="Open Sans Bold Bold"/>
                <a:sym typeface="Open Sans Bold Bold"/>
              </a:rPr>
              <a:t>VINFAST</a:t>
            </a:r>
          </a:p>
        </p:txBody>
      </p:sp>
      <p:sp>
        <p:nvSpPr>
          <p:cNvPr name="TextBox 41" id="41"/>
          <p:cNvSpPr txBox="true"/>
          <p:nvPr/>
        </p:nvSpPr>
        <p:spPr>
          <a:xfrm rot="0">
            <a:off x="7918273" y="8789819"/>
            <a:ext cx="5956166" cy="1332578"/>
          </a:xfrm>
          <a:prstGeom prst="rect">
            <a:avLst/>
          </a:prstGeom>
        </p:spPr>
        <p:txBody>
          <a:bodyPr anchor="t" rtlCol="false" tIns="0" lIns="0" bIns="0" rIns="0">
            <a:spAutoFit/>
          </a:bodyPr>
          <a:lstStyle/>
          <a:p>
            <a:pPr algn="l">
              <a:lnSpc>
                <a:spcPts val="2162"/>
              </a:lnSpc>
            </a:pPr>
            <a:r>
              <a:rPr lang="en-US" sz="1544">
                <a:solidFill>
                  <a:srgbClr val="373434"/>
                </a:solidFill>
                <a:latin typeface="Open Sans"/>
                <a:ea typeface="Open Sans"/>
                <a:cs typeface="Open Sans"/>
                <a:sym typeface="Open Sans"/>
              </a:rPr>
              <a:t>VinFast là công ty thành viên thuộc tập đoàn Vingroup, một trong những Tập đoàn Kinh tế tư nhân đa ngành lớn nhất Châu Á. </a:t>
            </a:r>
          </a:p>
          <a:p>
            <a:pPr algn="l">
              <a:lnSpc>
                <a:spcPts val="2162"/>
              </a:lnSpc>
              <a:spcBef>
                <a:spcPct val="0"/>
              </a:spcBef>
            </a:pPr>
            <a:r>
              <a:rPr lang="en-US" sz="1544">
                <a:solidFill>
                  <a:srgbClr val="373434"/>
                </a:solidFill>
                <a:latin typeface="Open Sans"/>
                <a:ea typeface="Open Sans"/>
                <a:cs typeface="Open Sans"/>
                <a:sym typeface="Open Sans"/>
              </a:rPr>
              <a:t>Với triết lý “Đặt khách hàng làm trọng tâm”, VinFast không ngừng sáng tạo để tạo ra các sản phẩm đẳng cấp và trải nghiệm xuất sắc cho mọi người.</a:t>
            </a:r>
          </a:p>
        </p:txBody>
      </p:sp>
      <p:sp>
        <p:nvSpPr>
          <p:cNvPr name="TextBox 42" id="42"/>
          <p:cNvSpPr txBox="true"/>
          <p:nvPr/>
        </p:nvSpPr>
        <p:spPr>
          <a:xfrm rot="0">
            <a:off x="10428153" y="5833380"/>
            <a:ext cx="6498584" cy="372743"/>
          </a:xfrm>
          <a:prstGeom prst="rect">
            <a:avLst/>
          </a:prstGeom>
        </p:spPr>
        <p:txBody>
          <a:bodyPr anchor="t" rtlCol="false" tIns="0" lIns="0" bIns="0" rIns="0">
            <a:spAutoFit/>
          </a:bodyPr>
          <a:lstStyle/>
          <a:p>
            <a:pPr algn="l">
              <a:lnSpc>
                <a:spcPts val="3080"/>
              </a:lnSpc>
              <a:spcBef>
                <a:spcPct val="0"/>
              </a:spcBef>
            </a:pPr>
            <a:r>
              <a:rPr lang="en-US" sz="2200">
                <a:solidFill>
                  <a:srgbClr val="373434"/>
                </a:solidFill>
                <a:latin typeface="Open Sans"/>
                <a:ea typeface="Open Sans"/>
                <a:cs typeface="Open Sans"/>
                <a:sym typeface="Open Sans"/>
              </a:rPr>
              <a:t>Cốp xe thoải mái</a:t>
            </a:r>
          </a:p>
        </p:txBody>
      </p:sp>
      <p:sp>
        <p:nvSpPr>
          <p:cNvPr name="TextBox 43" id="43"/>
          <p:cNvSpPr txBox="true"/>
          <p:nvPr/>
        </p:nvSpPr>
        <p:spPr>
          <a:xfrm rot="0">
            <a:off x="10428153" y="6909029"/>
            <a:ext cx="6498584" cy="372743"/>
          </a:xfrm>
          <a:prstGeom prst="rect">
            <a:avLst/>
          </a:prstGeom>
        </p:spPr>
        <p:txBody>
          <a:bodyPr anchor="t" rtlCol="false" tIns="0" lIns="0" bIns="0" rIns="0">
            <a:spAutoFit/>
          </a:bodyPr>
          <a:lstStyle/>
          <a:p>
            <a:pPr algn="l">
              <a:lnSpc>
                <a:spcPts val="3080"/>
              </a:lnSpc>
              <a:spcBef>
                <a:spcPct val="0"/>
              </a:spcBef>
            </a:pPr>
            <a:r>
              <a:rPr lang="en-US" sz="2200">
                <a:solidFill>
                  <a:srgbClr val="373434"/>
                </a:solidFill>
                <a:latin typeface="Open Sans"/>
                <a:ea typeface="Open Sans"/>
                <a:cs typeface="Open Sans"/>
                <a:sym typeface="Open Sans"/>
              </a:rPr>
              <a:t>Bánh xe săn chắc</a:t>
            </a:r>
          </a:p>
        </p:txBody>
      </p:sp>
      <p:sp>
        <p:nvSpPr>
          <p:cNvPr name="TextBox 44" id="44"/>
          <p:cNvSpPr txBox="true"/>
          <p:nvPr/>
        </p:nvSpPr>
        <p:spPr>
          <a:xfrm rot="0">
            <a:off x="10428153" y="7965629"/>
            <a:ext cx="6498584" cy="372743"/>
          </a:xfrm>
          <a:prstGeom prst="rect">
            <a:avLst/>
          </a:prstGeom>
        </p:spPr>
        <p:txBody>
          <a:bodyPr anchor="t" rtlCol="false" tIns="0" lIns="0" bIns="0" rIns="0">
            <a:spAutoFit/>
          </a:bodyPr>
          <a:lstStyle/>
          <a:p>
            <a:pPr algn="l">
              <a:lnSpc>
                <a:spcPts val="3080"/>
              </a:lnSpc>
              <a:spcBef>
                <a:spcPct val="0"/>
              </a:spcBef>
            </a:pPr>
            <a:r>
              <a:rPr lang="en-US" sz="2200">
                <a:solidFill>
                  <a:srgbClr val="373434"/>
                </a:solidFill>
                <a:latin typeface="Open Sans"/>
                <a:ea typeface="Open Sans"/>
                <a:cs typeface="Open Sans"/>
                <a:sym typeface="Open Sans"/>
              </a:rPr>
              <a:t>Yên xe rộng rãi</a:t>
            </a:r>
          </a:p>
        </p:txBody>
      </p:sp>
      <p:sp>
        <p:nvSpPr>
          <p:cNvPr name="TextBox 45" id="45"/>
          <p:cNvSpPr txBox="true"/>
          <p:nvPr/>
        </p:nvSpPr>
        <p:spPr>
          <a:xfrm rot="0">
            <a:off x="7795336" y="5467621"/>
            <a:ext cx="2412267" cy="1028024"/>
          </a:xfrm>
          <a:prstGeom prst="rect">
            <a:avLst/>
          </a:prstGeom>
        </p:spPr>
        <p:txBody>
          <a:bodyPr anchor="t" rtlCol="false" tIns="0" lIns="0" bIns="0" rIns="0">
            <a:spAutoFit/>
          </a:bodyPr>
          <a:lstStyle/>
          <a:p>
            <a:pPr algn="l">
              <a:lnSpc>
                <a:spcPts val="8433"/>
              </a:lnSpc>
              <a:spcBef>
                <a:spcPct val="0"/>
              </a:spcBef>
            </a:pPr>
            <a:r>
              <a:rPr lang="en-US" b="true" sz="6023">
                <a:solidFill>
                  <a:srgbClr val="FF9F1C"/>
                </a:solidFill>
                <a:latin typeface="Open Sans Bold Bold"/>
                <a:ea typeface="Open Sans Bold Bold"/>
                <a:cs typeface="Open Sans Bold Bold"/>
                <a:sym typeface="Open Sans Bold Bold"/>
              </a:rPr>
              <a:t>No.1</a:t>
            </a:r>
          </a:p>
        </p:txBody>
      </p:sp>
      <p:sp>
        <p:nvSpPr>
          <p:cNvPr name="TextBox 46" id="46"/>
          <p:cNvSpPr txBox="true"/>
          <p:nvPr/>
        </p:nvSpPr>
        <p:spPr>
          <a:xfrm rot="0">
            <a:off x="7795336" y="6543270"/>
            <a:ext cx="2412267" cy="1028024"/>
          </a:xfrm>
          <a:prstGeom prst="rect">
            <a:avLst/>
          </a:prstGeom>
        </p:spPr>
        <p:txBody>
          <a:bodyPr anchor="t" rtlCol="false" tIns="0" lIns="0" bIns="0" rIns="0">
            <a:spAutoFit/>
          </a:bodyPr>
          <a:lstStyle/>
          <a:p>
            <a:pPr algn="l">
              <a:lnSpc>
                <a:spcPts val="8433"/>
              </a:lnSpc>
              <a:spcBef>
                <a:spcPct val="0"/>
              </a:spcBef>
            </a:pPr>
            <a:r>
              <a:rPr lang="en-US" b="true" sz="6023">
                <a:solidFill>
                  <a:srgbClr val="FF9F1C"/>
                </a:solidFill>
                <a:latin typeface="Open Sans Bold Bold"/>
                <a:ea typeface="Open Sans Bold Bold"/>
                <a:cs typeface="Open Sans Bold Bold"/>
                <a:sym typeface="Open Sans Bold Bold"/>
              </a:rPr>
              <a:t>95%</a:t>
            </a:r>
          </a:p>
        </p:txBody>
      </p:sp>
      <p:sp>
        <p:nvSpPr>
          <p:cNvPr name="TextBox 47" id="47"/>
          <p:cNvSpPr txBox="true"/>
          <p:nvPr/>
        </p:nvSpPr>
        <p:spPr>
          <a:xfrm rot="0">
            <a:off x="7795336" y="7599870"/>
            <a:ext cx="2412267" cy="1028024"/>
          </a:xfrm>
          <a:prstGeom prst="rect">
            <a:avLst/>
          </a:prstGeom>
        </p:spPr>
        <p:txBody>
          <a:bodyPr anchor="t" rtlCol="false" tIns="0" lIns="0" bIns="0" rIns="0">
            <a:spAutoFit/>
          </a:bodyPr>
          <a:lstStyle/>
          <a:p>
            <a:pPr algn="l">
              <a:lnSpc>
                <a:spcPts val="8433"/>
              </a:lnSpc>
              <a:spcBef>
                <a:spcPct val="0"/>
              </a:spcBef>
            </a:pPr>
            <a:r>
              <a:rPr lang="en-US" b="true" sz="6023">
                <a:solidFill>
                  <a:srgbClr val="FF9F1C"/>
                </a:solidFill>
                <a:latin typeface="Open Sans Bold Bold"/>
                <a:ea typeface="Open Sans Bold Bold"/>
                <a:cs typeface="Open Sans Bold Bold"/>
                <a:sym typeface="Open Sans Bold Bold"/>
              </a:rPr>
              <a:t>5</a:t>
            </a:r>
          </a:p>
        </p:txBody>
      </p:sp>
      <p:grpSp>
        <p:nvGrpSpPr>
          <p:cNvPr name="Group 48" id="48"/>
          <p:cNvGrpSpPr/>
          <p:nvPr/>
        </p:nvGrpSpPr>
        <p:grpSpPr>
          <a:xfrm rot="0">
            <a:off x="12842871" y="74138"/>
            <a:ext cx="4645177" cy="980587"/>
            <a:chOff x="0" y="0"/>
            <a:chExt cx="1342807" cy="283464"/>
          </a:xfrm>
        </p:grpSpPr>
        <p:sp>
          <p:nvSpPr>
            <p:cNvPr name="Freeform 49" id="49"/>
            <p:cNvSpPr/>
            <p:nvPr/>
          </p:nvSpPr>
          <p:spPr>
            <a:xfrm flipH="false" flipV="false" rot="0">
              <a:off x="0" y="0"/>
              <a:ext cx="1342807" cy="283464"/>
            </a:xfrm>
            <a:custGeom>
              <a:avLst/>
              <a:gdLst/>
              <a:ahLst/>
              <a:cxnLst/>
              <a:rect r="r" b="b" t="t" l="l"/>
              <a:pathLst>
                <a:path h="283464" w="1342807">
                  <a:moveTo>
                    <a:pt x="83333" y="0"/>
                  </a:moveTo>
                  <a:lnTo>
                    <a:pt x="1259474" y="0"/>
                  </a:lnTo>
                  <a:cubicBezTo>
                    <a:pt x="1305498" y="0"/>
                    <a:pt x="1342807" y="37309"/>
                    <a:pt x="1342807" y="83333"/>
                  </a:cubicBezTo>
                  <a:lnTo>
                    <a:pt x="1342807" y="200131"/>
                  </a:lnTo>
                  <a:cubicBezTo>
                    <a:pt x="1342807" y="246154"/>
                    <a:pt x="1305498" y="283464"/>
                    <a:pt x="1259474" y="283464"/>
                  </a:cubicBezTo>
                  <a:lnTo>
                    <a:pt x="83333" y="283464"/>
                  </a:lnTo>
                  <a:cubicBezTo>
                    <a:pt x="37309" y="283464"/>
                    <a:pt x="0" y="246154"/>
                    <a:pt x="0" y="200131"/>
                  </a:cubicBezTo>
                  <a:lnTo>
                    <a:pt x="0" y="83333"/>
                  </a:lnTo>
                  <a:cubicBezTo>
                    <a:pt x="0" y="37309"/>
                    <a:pt x="37309" y="0"/>
                    <a:pt x="83333" y="0"/>
                  </a:cubicBezTo>
                  <a:close/>
                </a:path>
              </a:pathLst>
            </a:custGeom>
            <a:solidFill>
              <a:srgbClr val="FF9F1C"/>
            </a:solidFill>
            <a:ln w="57150" cap="rnd">
              <a:solidFill>
                <a:srgbClr val="1C1C1C"/>
              </a:solidFill>
              <a:prstDash val="solid"/>
              <a:round/>
            </a:ln>
          </p:spPr>
        </p:sp>
        <p:sp>
          <p:nvSpPr>
            <p:cNvPr name="TextBox 50" id="50"/>
            <p:cNvSpPr txBox="true"/>
            <p:nvPr/>
          </p:nvSpPr>
          <p:spPr>
            <a:xfrm>
              <a:off x="0" y="-38100"/>
              <a:ext cx="1342807" cy="321564"/>
            </a:xfrm>
            <a:prstGeom prst="rect">
              <a:avLst/>
            </a:prstGeom>
          </p:spPr>
          <p:txBody>
            <a:bodyPr anchor="ctr" rtlCol="false" tIns="50800" lIns="50800" bIns="50800" rIns="50800"/>
            <a:lstStyle/>
            <a:p>
              <a:pPr algn="ctr">
                <a:lnSpc>
                  <a:spcPts val="2659"/>
                </a:lnSpc>
                <a:spcBef>
                  <a:spcPct val="0"/>
                </a:spcBef>
              </a:pPr>
            </a:p>
          </p:txBody>
        </p:sp>
      </p:grpSp>
      <p:sp>
        <p:nvSpPr>
          <p:cNvPr name="TextBox 51" id="51"/>
          <p:cNvSpPr txBox="true"/>
          <p:nvPr/>
        </p:nvSpPr>
        <p:spPr>
          <a:xfrm rot="0">
            <a:off x="13672309" y="436479"/>
            <a:ext cx="3671958" cy="294005"/>
          </a:xfrm>
          <a:prstGeom prst="rect">
            <a:avLst/>
          </a:prstGeom>
        </p:spPr>
        <p:txBody>
          <a:bodyPr anchor="t" rtlCol="false" tIns="0" lIns="0" bIns="0" rIns="0">
            <a:spAutoFit/>
          </a:bodyPr>
          <a:lstStyle/>
          <a:p>
            <a:pPr algn="l">
              <a:lnSpc>
                <a:spcPts val="2199"/>
              </a:lnSpc>
            </a:pPr>
            <a:r>
              <a:rPr lang="en-US" sz="2199" b="true">
                <a:solidFill>
                  <a:srgbClr val="1C1C1C"/>
                </a:solidFill>
                <a:latin typeface="Nourd Bold"/>
                <a:ea typeface="Nourd Bold"/>
                <a:cs typeface="Nourd Bold"/>
                <a:sym typeface="Nourd Bold"/>
              </a:rPr>
              <a:t> TRƯỜNG ĐẠI HỌC VINH</a:t>
            </a:r>
          </a:p>
        </p:txBody>
      </p:sp>
      <p:sp>
        <p:nvSpPr>
          <p:cNvPr name="Freeform 52" id="52"/>
          <p:cNvSpPr/>
          <p:nvPr/>
        </p:nvSpPr>
        <p:spPr>
          <a:xfrm flipH="false" flipV="false" rot="0">
            <a:off x="12987783" y="193297"/>
            <a:ext cx="742269" cy="742269"/>
          </a:xfrm>
          <a:custGeom>
            <a:avLst/>
            <a:gdLst/>
            <a:ahLst/>
            <a:cxnLst/>
            <a:rect r="r" b="b" t="t" l="l"/>
            <a:pathLst>
              <a:path h="742269" w="742269">
                <a:moveTo>
                  <a:pt x="0" y="0"/>
                </a:moveTo>
                <a:lnTo>
                  <a:pt x="742269" y="0"/>
                </a:lnTo>
                <a:lnTo>
                  <a:pt x="742269" y="742269"/>
                </a:lnTo>
                <a:lnTo>
                  <a:pt x="0" y="742269"/>
                </a:lnTo>
                <a:lnTo>
                  <a:pt x="0" y="0"/>
                </a:lnTo>
                <a:close/>
              </a:path>
            </a:pathLst>
          </a:custGeom>
          <a:blipFill>
            <a:blip r:embed="rId6"/>
            <a:stretch>
              <a:fillRect l="0" t="0" r="0" b="0"/>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9343537" y="0"/>
            <a:ext cx="8944463" cy="7499829"/>
            <a:chOff x="0" y="0"/>
            <a:chExt cx="2355743" cy="1975264"/>
          </a:xfrm>
        </p:grpSpPr>
        <p:sp>
          <p:nvSpPr>
            <p:cNvPr name="Freeform 3" id="3"/>
            <p:cNvSpPr/>
            <p:nvPr/>
          </p:nvSpPr>
          <p:spPr>
            <a:xfrm flipH="false" flipV="false" rot="0">
              <a:off x="0" y="0"/>
              <a:ext cx="2355743" cy="1975264"/>
            </a:xfrm>
            <a:custGeom>
              <a:avLst/>
              <a:gdLst/>
              <a:ahLst/>
              <a:cxnLst/>
              <a:rect r="r" b="b" t="t" l="l"/>
              <a:pathLst>
                <a:path h="1975264" w="2355743">
                  <a:moveTo>
                    <a:pt x="0" y="0"/>
                  </a:moveTo>
                  <a:lnTo>
                    <a:pt x="2355743" y="0"/>
                  </a:lnTo>
                  <a:lnTo>
                    <a:pt x="2355743" y="1975264"/>
                  </a:lnTo>
                  <a:lnTo>
                    <a:pt x="0" y="1975264"/>
                  </a:lnTo>
                  <a:close/>
                </a:path>
              </a:pathLst>
            </a:custGeom>
            <a:solidFill>
              <a:srgbClr val="373434"/>
            </a:solidFill>
          </p:spPr>
        </p:sp>
        <p:sp>
          <p:nvSpPr>
            <p:cNvPr name="TextBox 4" id="4"/>
            <p:cNvSpPr txBox="true"/>
            <p:nvPr/>
          </p:nvSpPr>
          <p:spPr>
            <a:xfrm>
              <a:off x="0" y="-57150"/>
              <a:ext cx="2355743" cy="2032414"/>
            </a:xfrm>
            <a:prstGeom prst="rect">
              <a:avLst/>
            </a:prstGeom>
          </p:spPr>
          <p:txBody>
            <a:bodyPr anchor="ctr" rtlCol="false" tIns="50800" lIns="50800" bIns="50800" rIns="50800"/>
            <a:lstStyle/>
            <a:p>
              <a:pPr algn="ctr">
                <a:lnSpc>
                  <a:spcPts val="3500"/>
                </a:lnSpc>
              </a:pPr>
            </a:p>
          </p:txBody>
        </p:sp>
      </p:grpSp>
      <p:sp>
        <p:nvSpPr>
          <p:cNvPr name="Freeform 5" id="5"/>
          <p:cNvSpPr/>
          <p:nvPr/>
        </p:nvSpPr>
        <p:spPr>
          <a:xfrm flipH="false" flipV="false" rot="0">
            <a:off x="336106" y="1028700"/>
            <a:ext cx="10518396" cy="3326443"/>
          </a:xfrm>
          <a:custGeom>
            <a:avLst/>
            <a:gdLst/>
            <a:ahLst/>
            <a:cxnLst/>
            <a:rect r="r" b="b" t="t" l="l"/>
            <a:pathLst>
              <a:path h="3326443" w="10518396">
                <a:moveTo>
                  <a:pt x="0" y="0"/>
                </a:moveTo>
                <a:lnTo>
                  <a:pt x="10518396" y="0"/>
                </a:lnTo>
                <a:lnTo>
                  <a:pt x="10518396" y="3326443"/>
                </a:lnTo>
                <a:lnTo>
                  <a:pt x="0" y="332644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9860578" y="-124615"/>
            <a:ext cx="8057455" cy="7801217"/>
            <a:chOff x="0" y="0"/>
            <a:chExt cx="10743273" cy="10401622"/>
          </a:xfrm>
        </p:grpSpPr>
        <p:pic>
          <p:nvPicPr>
            <p:cNvPr name="Picture 7" id="7"/>
            <p:cNvPicPr>
              <a:picLocks noChangeAspect="true"/>
            </p:cNvPicPr>
            <p:nvPr/>
          </p:nvPicPr>
          <p:blipFill>
            <a:blip r:embed="rId4"/>
            <a:srcRect l="0" t="1590" r="0" b="1590"/>
            <a:stretch>
              <a:fillRect/>
            </a:stretch>
          </p:blipFill>
          <p:spPr>
            <a:xfrm flipH="false" flipV="false">
              <a:off x="0" y="0"/>
              <a:ext cx="10743273" cy="10401622"/>
            </a:xfrm>
            <a:prstGeom prst="rect">
              <a:avLst/>
            </a:prstGeom>
          </p:spPr>
        </p:pic>
      </p:grpSp>
      <p:grpSp>
        <p:nvGrpSpPr>
          <p:cNvPr name="Group 8" id="8"/>
          <p:cNvGrpSpPr/>
          <p:nvPr/>
        </p:nvGrpSpPr>
        <p:grpSpPr>
          <a:xfrm rot="-10800000">
            <a:off x="17067296" y="9125188"/>
            <a:ext cx="1146206" cy="925447"/>
            <a:chOff x="0" y="0"/>
            <a:chExt cx="6350000" cy="5126990"/>
          </a:xfrm>
        </p:grpSpPr>
        <p:sp>
          <p:nvSpPr>
            <p:cNvPr name="Freeform 9" id="9"/>
            <p:cNvSpPr/>
            <p:nvPr/>
          </p:nvSpPr>
          <p:spPr>
            <a:xfrm flipH="false" flipV="false" rot="0">
              <a:off x="0" y="0"/>
              <a:ext cx="6350000" cy="5126990"/>
            </a:xfrm>
            <a:custGeom>
              <a:avLst/>
              <a:gdLst/>
              <a:ahLst/>
              <a:cxnLst/>
              <a:rect r="r" b="b" t="t" l="l"/>
              <a:pathLst>
                <a:path h="5126990" w="6350000">
                  <a:moveTo>
                    <a:pt x="3528060" y="0"/>
                  </a:moveTo>
                  <a:lnTo>
                    <a:pt x="3440430" y="0"/>
                  </a:lnTo>
                  <a:lnTo>
                    <a:pt x="2821940" y="0"/>
                  </a:lnTo>
                  <a:lnTo>
                    <a:pt x="0" y="0"/>
                  </a:lnTo>
                  <a:lnTo>
                    <a:pt x="2821940" y="2564130"/>
                  </a:lnTo>
                  <a:lnTo>
                    <a:pt x="0" y="5126990"/>
                  </a:lnTo>
                  <a:lnTo>
                    <a:pt x="2821940" y="5126990"/>
                  </a:lnTo>
                  <a:lnTo>
                    <a:pt x="3440430" y="5126990"/>
                  </a:lnTo>
                  <a:lnTo>
                    <a:pt x="3528060" y="5126990"/>
                  </a:lnTo>
                  <a:lnTo>
                    <a:pt x="6350000" y="2564130"/>
                  </a:lnTo>
                  <a:lnTo>
                    <a:pt x="3528060" y="0"/>
                  </a:lnTo>
                  <a:close/>
                </a:path>
              </a:pathLst>
            </a:custGeom>
            <a:solidFill>
              <a:srgbClr val="FF9F1C"/>
            </a:solidFill>
          </p:spPr>
        </p:sp>
      </p:grpSp>
      <p:grpSp>
        <p:nvGrpSpPr>
          <p:cNvPr name="Group 10" id="10"/>
          <p:cNvGrpSpPr/>
          <p:nvPr/>
        </p:nvGrpSpPr>
        <p:grpSpPr>
          <a:xfrm rot="-10800000">
            <a:off x="13601358" y="9125188"/>
            <a:ext cx="1146206" cy="925447"/>
            <a:chOff x="0" y="0"/>
            <a:chExt cx="6350000" cy="5126990"/>
          </a:xfrm>
        </p:grpSpPr>
        <p:sp>
          <p:nvSpPr>
            <p:cNvPr name="Freeform 11" id="11"/>
            <p:cNvSpPr/>
            <p:nvPr/>
          </p:nvSpPr>
          <p:spPr>
            <a:xfrm flipH="false" flipV="false" rot="0">
              <a:off x="0" y="0"/>
              <a:ext cx="6350000" cy="5126990"/>
            </a:xfrm>
            <a:custGeom>
              <a:avLst/>
              <a:gdLst/>
              <a:ahLst/>
              <a:cxnLst/>
              <a:rect r="r" b="b" t="t" l="l"/>
              <a:pathLst>
                <a:path h="5126990" w="6350000">
                  <a:moveTo>
                    <a:pt x="3528060" y="0"/>
                  </a:moveTo>
                  <a:lnTo>
                    <a:pt x="3440430" y="0"/>
                  </a:lnTo>
                  <a:lnTo>
                    <a:pt x="2821940" y="0"/>
                  </a:lnTo>
                  <a:lnTo>
                    <a:pt x="0" y="0"/>
                  </a:lnTo>
                  <a:lnTo>
                    <a:pt x="2821940" y="2564130"/>
                  </a:lnTo>
                  <a:lnTo>
                    <a:pt x="0" y="5126990"/>
                  </a:lnTo>
                  <a:lnTo>
                    <a:pt x="2821940" y="5126990"/>
                  </a:lnTo>
                  <a:lnTo>
                    <a:pt x="3440430" y="5126990"/>
                  </a:lnTo>
                  <a:lnTo>
                    <a:pt x="3528060" y="5126990"/>
                  </a:lnTo>
                  <a:lnTo>
                    <a:pt x="6350000" y="2564130"/>
                  </a:lnTo>
                  <a:lnTo>
                    <a:pt x="3528060" y="0"/>
                  </a:lnTo>
                  <a:close/>
                </a:path>
              </a:pathLst>
            </a:custGeom>
            <a:solidFill>
              <a:srgbClr val="FF9F1C"/>
            </a:solidFill>
          </p:spPr>
        </p:sp>
      </p:grpSp>
      <p:grpSp>
        <p:nvGrpSpPr>
          <p:cNvPr name="Group 12" id="12"/>
          <p:cNvGrpSpPr/>
          <p:nvPr/>
        </p:nvGrpSpPr>
        <p:grpSpPr>
          <a:xfrm rot="-10800000">
            <a:off x="16210668" y="9125188"/>
            <a:ext cx="1146206" cy="925447"/>
            <a:chOff x="0" y="0"/>
            <a:chExt cx="6350000" cy="5126990"/>
          </a:xfrm>
        </p:grpSpPr>
        <p:sp>
          <p:nvSpPr>
            <p:cNvPr name="Freeform 13" id="13"/>
            <p:cNvSpPr/>
            <p:nvPr/>
          </p:nvSpPr>
          <p:spPr>
            <a:xfrm flipH="false" flipV="false" rot="0">
              <a:off x="0" y="0"/>
              <a:ext cx="6350000" cy="5126990"/>
            </a:xfrm>
            <a:custGeom>
              <a:avLst/>
              <a:gdLst/>
              <a:ahLst/>
              <a:cxnLst/>
              <a:rect r="r" b="b" t="t" l="l"/>
              <a:pathLst>
                <a:path h="5126990" w="6350000">
                  <a:moveTo>
                    <a:pt x="3528060" y="0"/>
                  </a:moveTo>
                  <a:lnTo>
                    <a:pt x="3440430" y="0"/>
                  </a:lnTo>
                  <a:lnTo>
                    <a:pt x="2821940" y="0"/>
                  </a:lnTo>
                  <a:lnTo>
                    <a:pt x="0" y="0"/>
                  </a:lnTo>
                  <a:lnTo>
                    <a:pt x="2821940" y="2564130"/>
                  </a:lnTo>
                  <a:lnTo>
                    <a:pt x="0" y="5126990"/>
                  </a:lnTo>
                  <a:lnTo>
                    <a:pt x="2821940" y="5126990"/>
                  </a:lnTo>
                  <a:lnTo>
                    <a:pt x="3440430" y="5126990"/>
                  </a:lnTo>
                  <a:lnTo>
                    <a:pt x="3528060" y="5126990"/>
                  </a:lnTo>
                  <a:lnTo>
                    <a:pt x="6350000" y="2564130"/>
                  </a:lnTo>
                  <a:lnTo>
                    <a:pt x="3528060" y="0"/>
                  </a:lnTo>
                  <a:close/>
                </a:path>
              </a:pathLst>
            </a:custGeom>
            <a:solidFill>
              <a:srgbClr val="FF9F1C"/>
            </a:solidFill>
          </p:spPr>
        </p:sp>
      </p:grpSp>
      <p:grpSp>
        <p:nvGrpSpPr>
          <p:cNvPr name="Group 14" id="14"/>
          <p:cNvGrpSpPr/>
          <p:nvPr/>
        </p:nvGrpSpPr>
        <p:grpSpPr>
          <a:xfrm rot="-10800000">
            <a:off x="12743100" y="9125188"/>
            <a:ext cx="1146206" cy="925447"/>
            <a:chOff x="0" y="0"/>
            <a:chExt cx="6350000" cy="5126990"/>
          </a:xfrm>
        </p:grpSpPr>
        <p:sp>
          <p:nvSpPr>
            <p:cNvPr name="Freeform 15" id="15"/>
            <p:cNvSpPr/>
            <p:nvPr/>
          </p:nvSpPr>
          <p:spPr>
            <a:xfrm flipH="false" flipV="false" rot="0">
              <a:off x="0" y="0"/>
              <a:ext cx="6350000" cy="5126990"/>
            </a:xfrm>
            <a:custGeom>
              <a:avLst/>
              <a:gdLst/>
              <a:ahLst/>
              <a:cxnLst/>
              <a:rect r="r" b="b" t="t" l="l"/>
              <a:pathLst>
                <a:path h="5126990" w="6350000">
                  <a:moveTo>
                    <a:pt x="3528060" y="0"/>
                  </a:moveTo>
                  <a:lnTo>
                    <a:pt x="3440430" y="0"/>
                  </a:lnTo>
                  <a:lnTo>
                    <a:pt x="2821940" y="0"/>
                  </a:lnTo>
                  <a:lnTo>
                    <a:pt x="0" y="0"/>
                  </a:lnTo>
                  <a:lnTo>
                    <a:pt x="2821940" y="2564130"/>
                  </a:lnTo>
                  <a:lnTo>
                    <a:pt x="0" y="5126990"/>
                  </a:lnTo>
                  <a:lnTo>
                    <a:pt x="2821940" y="5126990"/>
                  </a:lnTo>
                  <a:lnTo>
                    <a:pt x="3440430" y="5126990"/>
                  </a:lnTo>
                  <a:lnTo>
                    <a:pt x="3528060" y="5126990"/>
                  </a:lnTo>
                  <a:lnTo>
                    <a:pt x="6350000" y="2564130"/>
                  </a:lnTo>
                  <a:lnTo>
                    <a:pt x="3528060" y="0"/>
                  </a:lnTo>
                  <a:close/>
                </a:path>
              </a:pathLst>
            </a:custGeom>
            <a:solidFill>
              <a:srgbClr val="FF9F1C"/>
            </a:solidFill>
          </p:spPr>
        </p:sp>
      </p:grpSp>
      <p:grpSp>
        <p:nvGrpSpPr>
          <p:cNvPr name="Group 16" id="16"/>
          <p:cNvGrpSpPr/>
          <p:nvPr/>
        </p:nvGrpSpPr>
        <p:grpSpPr>
          <a:xfrm rot="-10800000">
            <a:off x="15378165" y="9125188"/>
            <a:ext cx="1146206" cy="925447"/>
            <a:chOff x="0" y="0"/>
            <a:chExt cx="6350000" cy="5126990"/>
          </a:xfrm>
        </p:grpSpPr>
        <p:sp>
          <p:nvSpPr>
            <p:cNvPr name="Freeform 17" id="17"/>
            <p:cNvSpPr/>
            <p:nvPr/>
          </p:nvSpPr>
          <p:spPr>
            <a:xfrm flipH="false" flipV="false" rot="0">
              <a:off x="0" y="0"/>
              <a:ext cx="6350000" cy="5126990"/>
            </a:xfrm>
            <a:custGeom>
              <a:avLst/>
              <a:gdLst/>
              <a:ahLst/>
              <a:cxnLst/>
              <a:rect r="r" b="b" t="t" l="l"/>
              <a:pathLst>
                <a:path h="5126990" w="6350000">
                  <a:moveTo>
                    <a:pt x="3528060" y="0"/>
                  </a:moveTo>
                  <a:lnTo>
                    <a:pt x="3440430" y="0"/>
                  </a:lnTo>
                  <a:lnTo>
                    <a:pt x="2821940" y="0"/>
                  </a:lnTo>
                  <a:lnTo>
                    <a:pt x="0" y="0"/>
                  </a:lnTo>
                  <a:lnTo>
                    <a:pt x="2821940" y="2564130"/>
                  </a:lnTo>
                  <a:lnTo>
                    <a:pt x="0" y="5126990"/>
                  </a:lnTo>
                  <a:lnTo>
                    <a:pt x="2821940" y="5126990"/>
                  </a:lnTo>
                  <a:lnTo>
                    <a:pt x="3440430" y="5126990"/>
                  </a:lnTo>
                  <a:lnTo>
                    <a:pt x="3528060" y="5126990"/>
                  </a:lnTo>
                  <a:lnTo>
                    <a:pt x="6350000" y="2564130"/>
                  </a:lnTo>
                  <a:lnTo>
                    <a:pt x="3528060" y="0"/>
                  </a:lnTo>
                  <a:close/>
                </a:path>
              </a:pathLst>
            </a:custGeom>
            <a:solidFill>
              <a:srgbClr val="FF9F1C"/>
            </a:solidFill>
          </p:spPr>
        </p:sp>
      </p:grpSp>
      <p:grpSp>
        <p:nvGrpSpPr>
          <p:cNvPr name="Group 18" id="18"/>
          <p:cNvGrpSpPr/>
          <p:nvPr/>
        </p:nvGrpSpPr>
        <p:grpSpPr>
          <a:xfrm rot="-10800000">
            <a:off x="14435812" y="9125188"/>
            <a:ext cx="1146206" cy="925447"/>
            <a:chOff x="0" y="0"/>
            <a:chExt cx="6350000" cy="5126990"/>
          </a:xfrm>
        </p:grpSpPr>
        <p:sp>
          <p:nvSpPr>
            <p:cNvPr name="Freeform 19" id="19"/>
            <p:cNvSpPr/>
            <p:nvPr/>
          </p:nvSpPr>
          <p:spPr>
            <a:xfrm flipH="false" flipV="false" rot="0">
              <a:off x="0" y="0"/>
              <a:ext cx="6350000" cy="5126990"/>
            </a:xfrm>
            <a:custGeom>
              <a:avLst/>
              <a:gdLst/>
              <a:ahLst/>
              <a:cxnLst/>
              <a:rect r="r" b="b" t="t" l="l"/>
              <a:pathLst>
                <a:path h="5126990" w="6350000">
                  <a:moveTo>
                    <a:pt x="3528060" y="0"/>
                  </a:moveTo>
                  <a:lnTo>
                    <a:pt x="3440430" y="0"/>
                  </a:lnTo>
                  <a:lnTo>
                    <a:pt x="2821940" y="0"/>
                  </a:lnTo>
                  <a:lnTo>
                    <a:pt x="0" y="0"/>
                  </a:lnTo>
                  <a:lnTo>
                    <a:pt x="2821940" y="2564130"/>
                  </a:lnTo>
                  <a:lnTo>
                    <a:pt x="0" y="5126990"/>
                  </a:lnTo>
                  <a:lnTo>
                    <a:pt x="2821940" y="5126990"/>
                  </a:lnTo>
                  <a:lnTo>
                    <a:pt x="3440430" y="5126990"/>
                  </a:lnTo>
                  <a:lnTo>
                    <a:pt x="3528060" y="5126990"/>
                  </a:lnTo>
                  <a:lnTo>
                    <a:pt x="6350000" y="2564130"/>
                  </a:lnTo>
                  <a:lnTo>
                    <a:pt x="3528060" y="0"/>
                  </a:lnTo>
                  <a:close/>
                </a:path>
              </a:pathLst>
            </a:custGeom>
            <a:solidFill>
              <a:srgbClr val="FF9F1C"/>
            </a:solidFill>
          </p:spPr>
        </p:sp>
      </p:grpSp>
      <p:sp>
        <p:nvSpPr>
          <p:cNvPr name="Freeform 20" id="20"/>
          <p:cNvSpPr/>
          <p:nvPr/>
        </p:nvSpPr>
        <p:spPr>
          <a:xfrm flipH="false" flipV="false" rot="0">
            <a:off x="11545957" y="6863984"/>
            <a:ext cx="2261204" cy="2261204"/>
          </a:xfrm>
          <a:custGeom>
            <a:avLst/>
            <a:gdLst/>
            <a:ahLst/>
            <a:cxnLst/>
            <a:rect r="r" b="b" t="t" l="l"/>
            <a:pathLst>
              <a:path h="2261204" w="2261204">
                <a:moveTo>
                  <a:pt x="0" y="0"/>
                </a:moveTo>
                <a:lnTo>
                  <a:pt x="2261205" y="0"/>
                </a:lnTo>
                <a:lnTo>
                  <a:pt x="2261205" y="2261204"/>
                </a:lnTo>
                <a:lnTo>
                  <a:pt x="0" y="2261204"/>
                </a:lnTo>
                <a:lnTo>
                  <a:pt x="0" y="0"/>
                </a:lnTo>
                <a:close/>
              </a:path>
            </a:pathLst>
          </a:custGeom>
          <a:blipFill>
            <a:blip r:embed="rId5"/>
            <a:stretch>
              <a:fillRect l="0" t="0" r="0" b="0"/>
            </a:stretch>
          </a:blipFill>
        </p:spPr>
      </p:sp>
      <p:sp>
        <p:nvSpPr>
          <p:cNvPr name="Freeform 21" id="21"/>
          <p:cNvSpPr/>
          <p:nvPr/>
        </p:nvSpPr>
        <p:spPr>
          <a:xfrm flipH="false" flipV="false" rot="0">
            <a:off x="9474291" y="7102117"/>
            <a:ext cx="2178942" cy="2178942"/>
          </a:xfrm>
          <a:custGeom>
            <a:avLst/>
            <a:gdLst/>
            <a:ahLst/>
            <a:cxnLst/>
            <a:rect r="r" b="b" t="t" l="l"/>
            <a:pathLst>
              <a:path h="2178942" w="2178942">
                <a:moveTo>
                  <a:pt x="0" y="0"/>
                </a:moveTo>
                <a:lnTo>
                  <a:pt x="2178942" y="0"/>
                </a:lnTo>
                <a:lnTo>
                  <a:pt x="2178942" y="2178942"/>
                </a:lnTo>
                <a:lnTo>
                  <a:pt x="0" y="2178942"/>
                </a:lnTo>
                <a:lnTo>
                  <a:pt x="0" y="0"/>
                </a:lnTo>
                <a:close/>
              </a:path>
            </a:pathLst>
          </a:custGeom>
          <a:blipFill>
            <a:blip r:embed="rId6"/>
            <a:stretch>
              <a:fillRect l="0" t="0" r="0" b="0"/>
            </a:stretch>
          </a:blipFill>
        </p:spPr>
      </p:sp>
      <p:sp>
        <p:nvSpPr>
          <p:cNvPr name="Freeform 22" id="22"/>
          <p:cNvSpPr/>
          <p:nvPr/>
        </p:nvSpPr>
        <p:spPr>
          <a:xfrm flipH="false" flipV="false" rot="0">
            <a:off x="15570219" y="6827504"/>
            <a:ext cx="2347814" cy="1875592"/>
          </a:xfrm>
          <a:custGeom>
            <a:avLst/>
            <a:gdLst/>
            <a:ahLst/>
            <a:cxnLst/>
            <a:rect r="r" b="b" t="t" l="l"/>
            <a:pathLst>
              <a:path h="1875592" w="2347814">
                <a:moveTo>
                  <a:pt x="0" y="0"/>
                </a:moveTo>
                <a:lnTo>
                  <a:pt x="2347814" y="0"/>
                </a:lnTo>
                <a:lnTo>
                  <a:pt x="2347814" y="1875592"/>
                </a:lnTo>
                <a:lnTo>
                  <a:pt x="0" y="1875592"/>
                </a:lnTo>
                <a:lnTo>
                  <a:pt x="0" y="0"/>
                </a:lnTo>
                <a:close/>
              </a:path>
            </a:pathLst>
          </a:custGeom>
          <a:blipFill>
            <a:blip r:embed="rId7"/>
            <a:stretch>
              <a:fillRect l="-2378" t="0" r="-13013" b="0"/>
            </a:stretch>
          </a:blipFill>
        </p:spPr>
      </p:sp>
      <p:sp>
        <p:nvSpPr>
          <p:cNvPr name="Freeform 23" id="23"/>
          <p:cNvSpPr/>
          <p:nvPr/>
        </p:nvSpPr>
        <p:spPr>
          <a:xfrm flipH="false" flipV="false" rot="0">
            <a:off x="13724698" y="6812728"/>
            <a:ext cx="2045732" cy="2045732"/>
          </a:xfrm>
          <a:custGeom>
            <a:avLst/>
            <a:gdLst/>
            <a:ahLst/>
            <a:cxnLst/>
            <a:rect r="r" b="b" t="t" l="l"/>
            <a:pathLst>
              <a:path h="2045732" w="2045732">
                <a:moveTo>
                  <a:pt x="0" y="0"/>
                </a:moveTo>
                <a:lnTo>
                  <a:pt x="2045732" y="0"/>
                </a:lnTo>
                <a:lnTo>
                  <a:pt x="2045732" y="2045732"/>
                </a:lnTo>
                <a:lnTo>
                  <a:pt x="0" y="2045732"/>
                </a:lnTo>
                <a:lnTo>
                  <a:pt x="0" y="0"/>
                </a:lnTo>
                <a:close/>
              </a:path>
            </a:pathLst>
          </a:custGeom>
          <a:blipFill>
            <a:blip r:embed="rId8"/>
            <a:stretch>
              <a:fillRect l="0" t="0" r="0" b="0"/>
            </a:stretch>
          </a:blipFill>
        </p:spPr>
      </p:sp>
      <p:sp>
        <p:nvSpPr>
          <p:cNvPr name="TextBox 24" id="24"/>
          <p:cNvSpPr txBox="true"/>
          <p:nvPr/>
        </p:nvSpPr>
        <p:spPr>
          <a:xfrm rot="0">
            <a:off x="-5687191" y="1825234"/>
            <a:ext cx="13936122" cy="1668689"/>
          </a:xfrm>
          <a:prstGeom prst="rect">
            <a:avLst/>
          </a:prstGeom>
        </p:spPr>
        <p:txBody>
          <a:bodyPr anchor="t" rtlCol="false" tIns="0" lIns="0" bIns="0" rIns="0">
            <a:spAutoFit/>
          </a:bodyPr>
          <a:lstStyle/>
          <a:p>
            <a:pPr algn="r">
              <a:lnSpc>
                <a:spcPts val="12679"/>
              </a:lnSpc>
            </a:pPr>
            <a:r>
              <a:rPr lang="en-US" sz="12679">
                <a:solidFill>
                  <a:srgbClr val="FFFFFF"/>
                </a:solidFill>
                <a:latin typeface="Open Sans Bold"/>
                <a:ea typeface="Open Sans Bold"/>
                <a:cs typeface="Open Sans Bold"/>
                <a:sym typeface="Open Sans Bold"/>
              </a:rPr>
              <a:t>VESPA</a:t>
            </a:r>
          </a:p>
        </p:txBody>
      </p:sp>
      <p:sp>
        <p:nvSpPr>
          <p:cNvPr name="TextBox 25" id="25"/>
          <p:cNvSpPr txBox="true"/>
          <p:nvPr/>
        </p:nvSpPr>
        <p:spPr>
          <a:xfrm rot="0">
            <a:off x="1028700" y="4936168"/>
            <a:ext cx="8062667" cy="1856398"/>
          </a:xfrm>
          <a:prstGeom prst="rect">
            <a:avLst/>
          </a:prstGeom>
        </p:spPr>
        <p:txBody>
          <a:bodyPr anchor="t" rtlCol="false" tIns="0" lIns="0" bIns="0" rIns="0">
            <a:spAutoFit/>
          </a:bodyPr>
          <a:lstStyle/>
          <a:p>
            <a:pPr algn="ctr">
              <a:lnSpc>
                <a:spcPts val="3728"/>
              </a:lnSpc>
              <a:spcBef>
                <a:spcPct val="0"/>
              </a:spcBef>
            </a:pPr>
            <a:r>
              <a:rPr lang="en-US" sz="2663">
                <a:solidFill>
                  <a:srgbClr val="373434"/>
                </a:solidFill>
                <a:latin typeface="Open Sans"/>
                <a:ea typeface="Open Sans"/>
                <a:cs typeface="Open Sans"/>
                <a:sym typeface="Open Sans"/>
              </a:rPr>
              <a:t>Dòng xe máy điện mang kiểu dáng, thiết kế này thường được người tiêu dùng gọi tắt là xe máy điện Vespa, xe được ưa chuộng bởi thiết kế đẹp mắt, hiện đại và đầy đủ tiện ích</a:t>
            </a:r>
          </a:p>
        </p:txBody>
      </p:sp>
      <p:sp>
        <p:nvSpPr>
          <p:cNvPr name="TextBox 26" id="26"/>
          <p:cNvSpPr txBox="true"/>
          <p:nvPr/>
        </p:nvSpPr>
        <p:spPr>
          <a:xfrm rot="0">
            <a:off x="7632803" y="7638502"/>
            <a:ext cx="1232256" cy="356084"/>
          </a:xfrm>
          <a:prstGeom prst="rect">
            <a:avLst/>
          </a:prstGeom>
        </p:spPr>
        <p:txBody>
          <a:bodyPr anchor="t" rtlCol="false" tIns="0" lIns="0" bIns="0" rIns="0">
            <a:spAutoFit/>
          </a:bodyPr>
          <a:lstStyle/>
          <a:p>
            <a:pPr algn="r">
              <a:lnSpc>
                <a:spcPts val="2940"/>
              </a:lnSpc>
              <a:spcBef>
                <a:spcPct val="0"/>
              </a:spcBef>
            </a:pPr>
            <a:r>
              <a:rPr lang="en-US" b="true" sz="2100">
                <a:solidFill>
                  <a:srgbClr val="000000"/>
                </a:solidFill>
                <a:latin typeface="Open Sans Bold"/>
                <a:ea typeface="Open Sans Bold"/>
                <a:cs typeface="Open Sans Bold"/>
                <a:sym typeface="Open Sans Bold"/>
              </a:rPr>
              <a:t>Role</a:t>
            </a:r>
          </a:p>
        </p:txBody>
      </p:sp>
      <p:sp>
        <p:nvSpPr>
          <p:cNvPr name="TextBox 27" id="27"/>
          <p:cNvSpPr txBox="true"/>
          <p:nvPr/>
        </p:nvSpPr>
        <p:spPr>
          <a:xfrm rot="0">
            <a:off x="3412974" y="7638502"/>
            <a:ext cx="4113192" cy="356084"/>
          </a:xfrm>
          <a:prstGeom prst="rect">
            <a:avLst/>
          </a:prstGeom>
        </p:spPr>
        <p:txBody>
          <a:bodyPr anchor="t" rtlCol="false" tIns="0" lIns="0" bIns="0" rIns="0">
            <a:spAutoFit/>
          </a:bodyPr>
          <a:lstStyle/>
          <a:p>
            <a:pPr algn="r">
              <a:lnSpc>
                <a:spcPts val="2940"/>
              </a:lnSpc>
              <a:spcBef>
                <a:spcPct val="0"/>
              </a:spcBef>
            </a:pPr>
            <a:r>
              <a:rPr lang="en-US" sz="2100">
                <a:solidFill>
                  <a:srgbClr val="000000"/>
                </a:solidFill>
                <a:latin typeface="Open Sans"/>
                <a:ea typeface="Open Sans"/>
                <a:cs typeface="Open Sans"/>
                <a:sym typeface="Open Sans"/>
              </a:rPr>
              <a:t>Sponsor</a:t>
            </a:r>
          </a:p>
        </p:txBody>
      </p:sp>
      <p:sp>
        <p:nvSpPr>
          <p:cNvPr name="TextBox 28" id="28"/>
          <p:cNvSpPr txBox="true"/>
          <p:nvPr/>
        </p:nvSpPr>
        <p:spPr>
          <a:xfrm rot="0">
            <a:off x="3412974" y="8347011"/>
            <a:ext cx="4113192" cy="356233"/>
          </a:xfrm>
          <a:prstGeom prst="rect">
            <a:avLst/>
          </a:prstGeom>
        </p:spPr>
        <p:txBody>
          <a:bodyPr anchor="t" rtlCol="false" tIns="0" lIns="0" bIns="0" rIns="0">
            <a:spAutoFit/>
          </a:bodyPr>
          <a:lstStyle/>
          <a:p>
            <a:pPr algn="r">
              <a:lnSpc>
                <a:spcPts val="2940"/>
              </a:lnSpc>
              <a:spcBef>
                <a:spcPct val="0"/>
              </a:spcBef>
            </a:pPr>
            <a:r>
              <a:rPr lang="en-US" sz="2100">
                <a:solidFill>
                  <a:srgbClr val="000000"/>
                </a:solidFill>
                <a:latin typeface="Open Sans"/>
                <a:ea typeface="Open Sans"/>
                <a:cs typeface="Open Sans"/>
                <a:sym typeface="Open Sans"/>
              </a:rPr>
              <a:t>2024</a:t>
            </a:r>
          </a:p>
        </p:txBody>
      </p:sp>
      <p:sp>
        <p:nvSpPr>
          <p:cNvPr name="TextBox 29" id="29"/>
          <p:cNvSpPr txBox="true"/>
          <p:nvPr/>
        </p:nvSpPr>
        <p:spPr>
          <a:xfrm rot="0">
            <a:off x="7632803" y="8347011"/>
            <a:ext cx="1232256" cy="356084"/>
          </a:xfrm>
          <a:prstGeom prst="rect">
            <a:avLst/>
          </a:prstGeom>
        </p:spPr>
        <p:txBody>
          <a:bodyPr anchor="t" rtlCol="false" tIns="0" lIns="0" bIns="0" rIns="0">
            <a:spAutoFit/>
          </a:bodyPr>
          <a:lstStyle/>
          <a:p>
            <a:pPr algn="r">
              <a:lnSpc>
                <a:spcPts val="2940"/>
              </a:lnSpc>
              <a:spcBef>
                <a:spcPct val="0"/>
              </a:spcBef>
            </a:pPr>
            <a:r>
              <a:rPr lang="en-US" b="true" sz="2100">
                <a:solidFill>
                  <a:srgbClr val="000000"/>
                </a:solidFill>
                <a:latin typeface="Open Sans Bold"/>
                <a:ea typeface="Open Sans Bold"/>
                <a:cs typeface="Open Sans Bold"/>
                <a:sym typeface="Open Sans Bold"/>
              </a:rPr>
              <a:t>Year</a:t>
            </a:r>
          </a:p>
        </p:txBody>
      </p:sp>
      <p:grpSp>
        <p:nvGrpSpPr>
          <p:cNvPr name="Group 30" id="30"/>
          <p:cNvGrpSpPr/>
          <p:nvPr/>
        </p:nvGrpSpPr>
        <p:grpSpPr>
          <a:xfrm rot="0">
            <a:off x="0" y="0"/>
            <a:ext cx="3928371" cy="936031"/>
            <a:chOff x="0" y="0"/>
            <a:chExt cx="1135596" cy="270584"/>
          </a:xfrm>
        </p:grpSpPr>
        <p:sp>
          <p:nvSpPr>
            <p:cNvPr name="Freeform 31" id="31"/>
            <p:cNvSpPr/>
            <p:nvPr/>
          </p:nvSpPr>
          <p:spPr>
            <a:xfrm flipH="false" flipV="false" rot="0">
              <a:off x="0" y="0"/>
              <a:ext cx="1135596" cy="270584"/>
            </a:xfrm>
            <a:custGeom>
              <a:avLst/>
              <a:gdLst/>
              <a:ahLst/>
              <a:cxnLst/>
              <a:rect r="r" b="b" t="t" l="l"/>
              <a:pathLst>
                <a:path h="270584" w="1135596">
                  <a:moveTo>
                    <a:pt x="98539" y="0"/>
                  </a:moveTo>
                  <a:lnTo>
                    <a:pt x="1037058" y="0"/>
                  </a:lnTo>
                  <a:cubicBezTo>
                    <a:pt x="1091479" y="0"/>
                    <a:pt x="1135596" y="44117"/>
                    <a:pt x="1135596" y="98539"/>
                  </a:cubicBezTo>
                  <a:lnTo>
                    <a:pt x="1135596" y="172045"/>
                  </a:lnTo>
                  <a:cubicBezTo>
                    <a:pt x="1135596" y="198179"/>
                    <a:pt x="1125215" y="223243"/>
                    <a:pt x="1106735" y="241723"/>
                  </a:cubicBezTo>
                  <a:cubicBezTo>
                    <a:pt x="1088255" y="260202"/>
                    <a:pt x="1063192" y="270584"/>
                    <a:pt x="1037058" y="270584"/>
                  </a:cubicBezTo>
                  <a:lnTo>
                    <a:pt x="98539" y="270584"/>
                  </a:lnTo>
                  <a:cubicBezTo>
                    <a:pt x="44117" y="270584"/>
                    <a:pt x="0" y="226467"/>
                    <a:pt x="0" y="172045"/>
                  </a:cubicBezTo>
                  <a:lnTo>
                    <a:pt x="0" y="98539"/>
                  </a:lnTo>
                  <a:cubicBezTo>
                    <a:pt x="0" y="72404"/>
                    <a:pt x="10382" y="47341"/>
                    <a:pt x="28861" y="28861"/>
                  </a:cubicBezTo>
                  <a:cubicBezTo>
                    <a:pt x="47341" y="10382"/>
                    <a:pt x="72404" y="0"/>
                    <a:pt x="98539" y="0"/>
                  </a:cubicBezTo>
                  <a:close/>
                </a:path>
              </a:pathLst>
            </a:custGeom>
            <a:solidFill>
              <a:srgbClr val="FF9F1C"/>
            </a:solidFill>
            <a:ln w="57150" cap="rnd">
              <a:solidFill>
                <a:srgbClr val="1C1C1C"/>
              </a:solidFill>
              <a:prstDash val="solid"/>
              <a:round/>
            </a:ln>
          </p:spPr>
        </p:sp>
        <p:sp>
          <p:nvSpPr>
            <p:cNvPr name="TextBox 32" id="32"/>
            <p:cNvSpPr txBox="true"/>
            <p:nvPr/>
          </p:nvSpPr>
          <p:spPr>
            <a:xfrm>
              <a:off x="0" y="-38100"/>
              <a:ext cx="1135596" cy="308684"/>
            </a:xfrm>
            <a:prstGeom prst="rect">
              <a:avLst/>
            </a:prstGeom>
          </p:spPr>
          <p:txBody>
            <a:bodyPr anchor="ctr" rtlCol="false" tIns="50800" lIns="50800" bIns="50800" rIns="50800"/>
            <a:lstStyle/>
            <a:p>
              <a:pPr algn="ctr">
                <a:lnSpc>
                  <a:spcPts val="2659"/>
                </a:lnSpc>
                <a:spcBef>
                  <a:spcPct val="0"/>
                </a:spcBef>
              </a:pPr>
            </a:p>
          </p:txBody>
        </p:sp>
      </p:grpSp>
      <p:sp>
        <p:nvSpPr>
          <p:cNvPr name="TextBox 33" id="33"/>
          <p:cNvSpPr txBox="true"/>
          <p:nvPr/>
        </p:nvSpPr>
        <p:spPr>
          <a:xfrm rot="0">
            <a:off x="1028700" y="383311"/>
            <a:ext cx="2715611" cy="207509"/>
          </a:xfrm>
          <a:prstGeom prst="rect">
            <a:avLst/>
          </a:prstGeom>
        </p:spPr>
        <p:txBody>
          <a:bodyPr anchor="t" rtlCol="false" tIns="0" lIns="0" bIns="0" rIns="0">
            <a:spAutoFit/>
          </a:bodyPr>
          <a:lstStyle/>
          <a:p>
            <a:pPr algn="l">
              <a:lnSpc>
                <a:spcPts val="1627"/>
              </a:lnSpc>
            </a:pPr>
            <a:r>
              <a:rPr lang="en-US" sz="1627" b="true">
                <a:solidFill>
                  <a:srgbClr val="1C1C1C"/>
                </a:solidFill>
                <a:latin typeface="Nourd Bold"/>
                <a:ea typeface="Nourd Bold"/>
                <a:cs typeface="Nourd Bold"/>
                <a:sym typeface="Nourd Bold"/>
              </a:rPr>
              <a:t> TRƯỜNG ĐẠI HỌC VINH</a:t>
            </a:r>
          </a:p>
        </p:txBody>
      </p:sp>
      <p:sp>
        <p:nvSpPr>
          <p:cNvPr name="Freeform 34" id="34"/>
          <p:cNvSpPr/>
          <p:nvPr/>
        </p:nvSpPr>
        <p:spPr>
          <a:xfrm flipH="false" flipV="false" rot="0">
            <a:off x="286431" y="96881"/>
            <a:ext cx="742269" cy="742269"/>
          </a:xfrm>
          <a:custGeom>
            <a:avLst/>
            <a:gdLst/>
            <a:ahLst/>
            <a:cxnLst/>
            <a:rect r="r" b="b" t="t" l="l"/>
            <a:pathLst>
              <a:path h="742269" w="742269">
                <a:moveTo>
                  <a:pt x="0" y="0"/>
                </a:moveTo>
                <a:lnTo>
                  <a:pt x="742269" y="0"/>
                </a:lnTo>
                <a:lnTo>
                  <a:pt x="742269" y="742269"/>
                </a:lnTo>
                <a:lnTo>
                  <a:pt x="0" y="742269"/>
                </a:lnTo>
                <a:lnTo>
                  <a:pt x="0" y="0"/>
                </a:lnTo>
                <a:close/>
              </a:path>
            </a:pathLst>
          </a:custGeom>
          <a:blipFill>
            <a:blip r:embed="rId9"/>
            <a:stretch>
              <a:fillRect l="0" t="0" r="0" b="0"/>
            </a:stretch>
          </a:blipFill>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607018" y="0"/>
            <a:ext cx="6752746" cy="11001062"/>
            <a:chOff x="0" y="0"/>
            <a:chExt cx="1778501" cy="2897399"/>
          </a:xfrm>
        </p:grpSpPr>
        <p:sp>
          <p:nvSpPr>
            <p:cNvPr name="Freeform 3" id="3"/>
            <p:cNvSpPr/>
            <p:nvPr/>
          </p:nvSpPr>
          <p:spPr>
            <a:xfrm flipH="false" flipV="false" rot="0">
              <a:off x="0" y="0"/>
              <a:ext cx="1778501" cy="2897399"/>
            </a:xfrm>
            <a:custGeom>
              <a:avLst/>
              <a:gdLst/>
              <a:ahLst/>
              <a:cxnLst/>
              <a:rect r="r" b="b" t="t" l="l"/>
              <a:pathLst>
                <a:path h="2897399" w="1778501">
                  <a:moveTo>
                    <a:pt x="0" y="0"/>
                  </a:moveTo>
                  <a:lnTo>
                    <a:pt x="1778501" y="0"/>
                  </a:lnTo>
                  <a:lnTo>
                    <a:pt x="1778501" y="2897399"/>
                  </a:lnTo>
                  <a:lnTo>
                    <a:pt x="0" y="2897399"/>
                  </a:lnTo>
                  <a:close/>
                </a:path>
              </a:pathLst>
            </a:custGeom>
            <a:solidFill>
              <a:srgbClr val="0D346D"/>
            </a:solidFill>
          </p:spPr>
        </p:sp>
        <p:sp>
          <p:nvSpPr>
            <p:cNvPr name="TextBox 4" id="4"/>
            <p:cNvSpPr txBox="true"/>
            <p:nvPr/>
          </p:nvSpPr>
          <p:spPr>
            <a:xfrm>
              <a:off x="0" y="-57150"/>
              <a:ext cx="1778501" cy="2954549"/>
            </a:xfrm>
            <a:prstGeom prst="rect">
              <a:avLst/>
            </a:prstGeom>
          </p:spPr>
          <p:txBody>
            <a:bodyPr anchor="ctr" rtlCol="false" tIns="50800" lIns="50800" bIns="50800" rIns="50800"/>
            <a:lstStyle/>
            <a:p>
              <a:pPr algn="ctr">
                <a:lnSpc>
                  <a:spcPts val="3500"/>
                </a:lnSpc>
              </a:pPr>
            </a:p>
          </p:txBody>
        </p:sp>
      </p:grpSp>
      <p:sp>
        <p:nvSpPr>
          <p:cNvPr name="Freeform 5" id="5"/>
          <p:cNvSpPr/>
          <p:nvPr/>
        </p:nvSpPr>
        <p:spPr>
          <a:xfrm flipH="false" flipV="false" rot="0">
            <a:off x="6927191" y="1674461"/>
            <a:ext cx="10518396" cy="3326443"/>
          </a:xfrm>
          <a:custGeom>
            <a:avLst/>
            <a:gdLst/>
            <a:ahLst/>
            <a:cxnLst/>
            <a:rect r="r" b="b" t="t" l="l"/>
            <a:pathLst>
              <a:path h="3326443" w="10518396">
                <a:moveTo>
                  <a:pt x="0" y="0"/>
                </a:moveTo>
                <a:lnTo>
                  <a:pt x="10518396" y="0"/>
                </a:lnTo>
                <a:lnTo>
                  <a:pt x="10518396" y="3326442"/>
                </a:lnTo>
                <a:lnTo>
                  <a:pt x="0" y="332644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0" y="840847"/>
            <a:ext cx="8244468" cy="7823176"/>
            <a:chOff x="0" y="0"/>
            <a:chExt cx="10992624" cy="10430901"/>
          </a:xfrm>
        </p:grpSpPr>
        <p:pic>
          <p:nvPicPr>
            <p:cNvPr name="Picture 7" id="7"/>
            <p:cNvPicPr>
              <a:picLocks noChangeAspect="true"/>
            </p:cNvPicPr>
            <p:nvPr/>
          </p:nvPicPr>
          <p:blipFill>
            <a:blip r:embed="rId4"/>
            <a:srcRect l="0" t="2554" r="0" b="2554"/>
            <a:stretch>
              <a:fillRect/>
            </a:stretch>
          </p:blipFill>
          <p:spPr>
            <a:xfrm flipH="false" flipV="false">
              <a:off x="0" y="0"/>
              <a:ext cx="10992624" cy="10430901"/>
            </a:xfrm>
            <a:prstGeom prst="rect">
              <a:avLst/>
            </a:prstGeom>
          </p:spPr>
        </p:pic>
      </p:grpSp>
      <p:sp>
        <p:nvSpPr>
          <p:cNvPr name="Freeform 8" id="8"/>
          <p:cNvSpPr/>
          <p:nvPr/>
        </p:nvSpPr>
        <p:spPr>
          <a:xfrm flipH="false" flipV="false" rot="0">
            <a:off x="-1078922" y="554067"/>
            <a:ext cx="3987291" cy="761210"/>
          </a:xfrm>
          <a:custGeom>
            <a:avLst/>
            <a:gdLst/>
            <a:ahLst/>
            <a:cxnLst/>
            <a:rect r="r" b="b" t="t" l="l"/>
            <a:pathLst>
              <a:path h="761210" w="3987291">
                <a:moveTo>
                  <a:pt x="0" y="0"/>
                </a:moveTo>
                <a:lnTo>
                  <a:pt x="3987290" y="0"/>
                </a:lnTo>
                <a:lnTo>
                  <a:pt x="3987290" y="761210"/>
                </a:lnTo>
                <a:lnTo>
                  <a:pt x="0" y="76121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0">
            <a:off x="15451941" y="8778767"/>
            <a:ext cx="3987291" cy="761210"/>
          </a:xfrm>
          <a:custGeom>
            <a:avLst/>
            <a:gdLst/>
            <a:ahLst/>
            <a:cxnLst/>
            <a:rect r="r" b="b" t="t" l="l"/>
            <a:pathLst>
              <a:path h="761210" w="3987291">
                <a:moveTo>
                  <a:pt x="0" y="0"/>
                </a:moveTo>
                <a:lnTo>
                  <a:pt x="3987291" y="0"/>
                </a:lnTo>
                <a:lnTo>
                  <a:pt x="3987291" y="761210"/>
                </a:lnTo>
                <a:lnTo>
                  <a:pt x="0" y="76121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0" id="10"/>
          <p:cNvSpPr/>
          <p:nvPr/>
        </p:nvSpPr>
        <p:spPr>
          <a:xfrm flipH="false" flipV="false" rot="0">
            <a:off x="2013856" y="8514238"/>
            <a:ext cx="1903281" cy="1848379"/>
          </a:xfrm>
          <a:custGeom>
            <a:avLst/>
            <a:gdLst/>
            <a:ahLst/>
            <a:cxnLst/>
            <a:rect r="r" b="b" t="t" l="l"/>
            <a:pathLst>
              <a:path h="1848379" w="1903281">
                <a:moveTo>
                  <a:pt x="0" y="0"/>
                </a:moveTo>
                <a:lnTo>
                  <a:pt x="1903281" y="0"/>
                </a:lnTo>
                <a:lnTo>
                  <a:pt x="1903281" y="1848379"/>
                </a:lnTo>
                <a:lnTo>
                  <a:pt x="0" y="1848379"/>
                </a:lnTo>
                <a:lnTo>
                  <a:pt x="0" y="0"/>
                </a:lnTo>
                <a:close/>
              </a:path>
            </a:pathLst>
          </a:custGeom>
          <a:blipFill>
            <a:blip r:embed="rId7"/>
            <a:stretch>
              <a:fillRect l="0" t="0" r="0" b="0"/>
            </a:stretch>
          </a:blipFill>
        </p:spPr>
      </p:sp>
      <p:sp>
        <p:nvSpPr>
          <p:cNvPr name="Freeform 11" id="11"/>
          <p:cNvSpPr/>
          <p:nvPr/>
        </p:nvSpPr>
        <p:spPr>
          <a:xfrm flipH="false" flipV="false" rot="0">
            <a:off x="-96578" y="8566330"/>
            <a:ext cx="2250556" cy="1720670"/>
          </a:xfrm>
          <a:custGeom>
            <a:avLst/>
            <a:gdLst/>
            <a:ahLst/>
            <a:cxnLst/>
            <a:rect r="r" b="b" t="t" l="l"/>
            <a:pathLst>
              <a:path h="1720670" w="2250556">
                <a:moveTo>
                  <a:pt x="0" y="0"/>
                </a:moveTo>
                <a:lnTo>
                  <a:pt x="2250556" y="0"/>
                </a:lnTo>
                <a:lnTo>
                  <a:pt x="2250556" y="1720670"/>
                </a:lnTo>
                <a:lnTo>
                  <a:pt x="0" y="1720670"/>
                </a:lnTo>
                <a:lnTo>
                  <a:pt x="0" y="0"/>
                </a:lnTo>
                <a:close/>
              </a:path>
            </a:pathLst>
          </a:custGeom>
          <a:blipFill>
            <a:blip r:embed="rId8"/>
            <a:stretch>
              <a:fillRect l="-9027" t="0" r="-7698" b="0"/>
            </a:stretch>
          </a:blipFill>
        </p:spPr>
      </p:sp>
      <p:sp>
        <p:nvSpPr>
          <p:cNvPr name="Freeform 12" id="12"/>
          <p:cNvSpPr/>
          <p:nvPr/>
        </p:nvSpPr>
        <p:spPr>
          <a:xfrm flipH="true" flipV="false" rot="0">
            <a:off x="3917137" y="8589855"/>
            <a:ext cx="2351718" cy="1697145"/>
          </a:xfrm>
          <a:custGeom>
            <a:avLst/>
            <a:gdLst/>
            <a:ahLst/>
            <a:cxnLst/>
            <a:rect r="r" b="b" t="t" l="l"/>
            <a:pathLst>
              <a:path h="1697145" w="2351718">
                <a:moveTo>
                  <a:pt x="2351718" y="0"/>
                </a:moveTo>
                <a:lnTo>
                  <a:pt x="0" y="0"/>
                </a:lnTo>
                <a:lnTo>
                  <a:pt x="0" y="1697145"/>
                </a:lnTo>
                <a:lnTo>
                  <a:pt x="2351718" y="1697145"/>
                </a:lnTo>
                <a:lnTo>
                  <a:pt x="2351718" y="0"/>
                </a:lnTo>
                <a:close/>
              </a:path>
            </a:pathLst>
          </a:custGeom>
          <a:blipFill>
            <a:blip r:embed="rId9"/>
            <a:stretch>
              <a:fillRect l="0" t="-1963" r="0" b="-1963"/>
            </a:stretch>
          </a:blipFill>
        </p:spPr>
      </p:sp>
      <p:sp>
        <p:nvSpPr>
          <p:cNvPr name="TextBox 13" id="13"/>
          <p:cNvSpPr txBox="true"/>
          <p:nvPr/>
        </p:nvSpPr>
        <p:spPr>
          <a:xfrm rot="0">
            <a:off x="9331408" y="2127514"/>
            <a:ext cx="12409926" cy="1595562"/>
          </a:xfrm>
          <a:prstGeom prst="rect">
            <a:avLst/>
          </a:prstGeom>
        </p:spPr>
        <p:txBody>
          <a:bodyPr anchor="t" rtlCol="false" tIns="0" lIns="0" bIns="0" rIns="0">
            <a:spAutoFit/>
          </a:bodyPr>
          <a:lstStyle/>
          <a:p>
            <a:pPr algn="l">
              <a:lnSpc>
                <a:spcPts val="12070"/>
              </a:lnSpc>
            </a:pPr>
            <a:r>
              <a:rPr lang="en-US" sz="12070">
                <a:solidFill>
                  <a:srgbClr val="0D346D"/>
                </a:solidFill>
                <a:latin typeface="Open Sans Bold"/>
                <a:ea typeface="Open Sans Bold"/>
                <a:cs typeface="Open Sans Bold"/>
                <a:sym typeface="Open Sans Bold"/>
              </a:rPr>
              <a:t>DATBIKE</a:t>
            </a:r>
          </a:p>
        </p:txBody>
      </p:sp>
      <p:sp>
        <p:nvSpPr>
          <p:cNvPr name="TextBox 14" id="14"/>
          <p:cNvSpPr txBox="true"/>
          <p:nvPr/>
        </p:nvSpPr>
        <p:spPr>
          <a:xfrm rot="0">
            <a:off x="9144000" y="5540369"/>
            <a:ext cx="7711108" cy="1589403"/>
          </a:xfrm>
          <a:prstGeom prst="rect">
            <a:avLst/>
          </a:prstGeom>
        </p:spPr>
        <p:txBody>
          <a:bodyPr anchor="t" rtlCol="false" tIns="0" lIns="0" bIns="0" rIns="0">
            <a:spAutoFit/>
          </a:bodyPr>
          <a:lstStyle/>
          <a:p>
            <a:pPr algn="l">
              <a:lnSpc>
                <a:spcPts val="3220"/>
              </a:lnSpc>
              <a:spcBef>
                <a:spcPct val="0"/>
              </a:spcBef>
            </a:pPr>
            <a:r>
              <a:rPr lang="en-US" sz="2300">
                <a:solidFill>
                  <a:srgbClr val="373434"/>
                </a:solidFill>
                <a:latin typeface="Open Sans"/>
                <a:ea typeface="Open Sans"/>
                <a:cs typeface="Open Sans"/>
                <a:sym typeface="Open Sans"/>
              </a:rPr>
              <a:t>Được đánh giá là mẫu xe điện hoàn hảo nhất trong lịch sử Dat Bike. Độ hoàn thiện dường như là hoàn hảo, động cơ mới mạnh mẽ hơn, sạc nhanh hơn, đi xa hơn và nhiều tiện ích hơn.</a:t>
            </a:r>
          </a:p>
        </p:txBody>
      </p:sp>
      <p:sp>
        <p:nvSpPr>
          <p:cNvPr name="TextBox 15" id="15"/>
          <p:cNvSpPr txBox="true"/>
          <p:nvPr/>
        </p:nvSpPr>
        <p:spPr>
          <a:xfrm rot="0">
            <a:off x="9144000" y="7758422"/>
            <a:ext cx="1232256" cy="356084"/>
          </a:xfrm>
          <a:prstGeom prst="rect">
            <a:avLst/>
          </a:prstGeom>
        </p:spPr>
        <p:txBody>
          <a:bodyPr anchor="t" rtlCol="false" tIns="0" lIns="0" bIns="0" rIns="0">
            <a:spAutoFit/>
          </a:bodyPr>
          <a:lstStyle/>
          <a:p>
            <a:pPr algn="l">
              <a:lnSpc>
                <a:spcPts val="2940"/>
              </a:lnSpc>
              <a:spcBef>
                <a:spcPct val="0"/>
              </a:spcBef>
            </a:pPr>
            <a:r>
              <a:rPr lang="en-US" b="true" sz="2100">
                <a:solidFill>
                  <a:srgbClr val="000000"/>
                </a:solidFill>
                <a:latin typeface="Open Sans Bold"/>
                <a:ea typeface="Open Sans Bold"/>
                <a:cs typeface="Open Sans Bold"/>
                <a:sym typeface="Open Sans Bold"/>
              </a:rPr>
              <a:t>Role</a:t>
            </a:r>
          </a:p>
        </p:txBody>
      </p:sp>
      <p:sp>
        <p:nvSpPr>
          <p:cNvPr name="TextBox 16" id="16"/>
          <p:cNvSpPr txBox="true"/>
          <p:nvPr/>
        </p:nvSpPr>
        <p:spPr>
          <a:xfrm rot="0">
            <a:off x="10646498" y="7758422"/>
            <a:ext cx="4113192" cy="356084"/>
          </a:xfrm>
          <a:prstGeom prst="rect">
            <a:avLst/>
          </a:prstGeom>
        </p:spPr>
        <p:txBody>
          <a:bodyPr anchor="t" rtlCol="false" tIns="0" lIns="0" bIns="0" rIns="0">
            <a:spAutoFit/>
          </a:bodyPr>
          <a:lstStyle/>
          <a:p>
            <a:pPr algn="l">
              <a:lnSpc>
                <a:spcPts val="2940"/>
              </a:lnSpc>
              <a:spcBef>
                <a:spcPct val="0"/>
              </a:spcBef>
            </a:pPr>
            <a:r>
              <a:rPr lang="en-US" sz="2100">
                <a:solidFill>
                  <a:srgbClr val="000000"/>
                </a:solidFill>
                <a:latin typeface="Open Sans"/>
                <a:ea typeface="Open Sans"/>
                <a:cs typeface="Open Sans"/>
                <a:sym typeface="Open Sans"/>
              </a:rPr>
              <a:t>Transportation Provider</a:t>
            </a:r>
          </a:p>
        </p:txBody>
      </p:sp>
      <p:sp>
        <p:nvSpPr>
          <p:cNvPr name="TextBox 17" id="17"/>
          <p:cNvSpPr txBox="true"/>
          <p:nvPr/>
        </p:nvSpPr>
        <p:spPr>
          <a:xfrm rot="0">
            <a:off x="10646498" y="8466931"/>
            <a:ext cx="4113192" cy="356084"/>
          </a:xfrm>
          <a:prstGeom prst="rect">
            <a:avLst/>
          </a:prstGeom>
        </p:spPr>
        <p:txBody>
          <a:bodyPr anchor="t" rtlCol="false" tIns="0" lIns="0" bIns="0" rIns="0">
            <a:spAutoFit/>
          </a:bodyPr>
          <a:lstStyle/>
          <a:p>
            <a:pPr algn="l">
              <a:lnSpc>
                <a:spcPts val="2940"/>
              </a:lnSpc>
              <a:spcBef>
                <a:spcPct val="0"/>
              </a:spcBef>
            </a:pPr>
            <a:r>
              <a:rPr lang="en-US" sz="2100">
                <a:solidFill>
                  <a:srgbClr val="000000"/>
                </a:solidFill>
                <a:latin typeface="Open Sans"/>
                <a:ea typeface="Open Sans"/>
                <a:cs typeface="Open Sans"/>
                <a:sym typeface="Open Sans"/>
              </a:rPr>
              <a:t>2023</a:t>
            </a:r>
          </a:p>
        </p:txBody>
      </p:sp>
      <p:sp>
        <p:nvSpPr>
          <p:cNvPr name="TextBox 18" id="18"/>
          <p:cNvSpPr txBox="true"/>
          <p:nvPr/>
        </p:nvSpPr>
        <p:spPr>
          <a:xfrm rot="0">
            <a:off x="9144000" y="8466931"/>
            <a:ext cx="1232256" cy="356084"/>
          </a:xfrm>
          <a:prstGeom prst="rect">
            <a:avLst/>
          </a:prstGeom>
        </p:spPr>
        <p:txBody>
          <a:bodyPr anchor="t" rtlCol="false" tIns="0" lIns="0" bIns="0" rIns="0">
            <a:spAutoFit/>
          </a:bodyPr>
          <a:lstStyle/>
          <a:p>
            <a:pPr algn="l">
              <a:lnSpc>
                <a:spcPts val="2940"/>
              </a:lnSpc>
              <a:spcBef>
                <a:spcPct val="0"/>
              </a:spcBef>
            </a:pPr>
            <a:r>
              <a:rPr lang="en-US" b="true" sz="2100">
                <a:solidFill>
                  <a:srgbClr val="000000"/>
                </a:solidFill>
                <a:latin typeface="Open Sans Bold"/>
                <a:ea typeface="Open Sans Bold"/>
                <a:cs typeface="Open Sans Bold"/>
                <a:sym typeface="Open Sans Bold"/>
              </a:rPr>
              <a:t>Year</a:t>
            </a:r>
          </a:p>
        </p:txBody>
      </p:sp>
      <p:grpSp>
        <p:nvGrpSpPr>
          <p:cNvPr name="Group 19" id="19"/>
          <p:cNvGrpSpPr/>
          <p:nvPr/>
        </p:nvGrpSpPr>
        <p:grpSpPr>
          <a:xfrm rot="0">
            <a:off x="13290266" y="96881"/>
            <a:ext cx="4323352" cy="936031"/>
            <a:chOff x="0" y="0"/>
            <a:chExt cx="1249775" cy="270584"/>
          </a:xfrm>
        </p:grpSpPr>
        <p:sp>
          <p:nvSpPr>
            <p:cNvPr name="Freeform 20" id="20"/>
            <p:cNvSpPr/>
            <p:nvPr/>
          </p:nvSpPr>
          <p:spPr>
            <a:xfrm flipH="false" flipV="false" rot="0">
              <a:off x="0" y="0"/>
              <a:ext cx="1249775" cy="270584"/>
            </a:xfrm>
            <a:custGeom>
              <a:avLst/>
              <a:gdLst/>
              <a:ahLst/>
              <a:cxnLst/>
              <a:rect r="r" b="b" t="t" l="l"/>
              <a:pathLst>
                <a:path h="270584" w="1249775">
                  <a:moveTo>
                    <a:pt x="89536" y="0"/>
                  </a:moveTo>
                  <a:lnTo>
                    <a:pt x="1160239" y="0"/>
                  </a:lnTo>
                  <a:cubicBezTo>
                    <a:pt x="1209689" y="0"/>
                    <a:pt x="1249775" y="40087"/>
                    <a:pt x="1249775" y="89536"/>
                  </a:cubicBezTo>
                  <a:lnTo>
                    <a:pt x="1249775" y="181048"/>
                  </a:lnTo>
                  <a:cubicBezTo>
                    <a:pt x="1249775" y="204794"/>
                    <a:pt x="1240342" y="227568"/>
                    <a:pt x="1223551" y="244359"/>
                  </a:cubicBezTo>
                  <a:cubicBezTo>
                    <a:pt x="1206760" y="261151"/>
                    <a:pt x="1183986" y="270584"/>
                    <a:pt x="1160239" y="270584"/>
                  </a:cubicBezTo>
                  <a:lnTo>
                    <a:pt x="89536" y="270584"/>
                  </a:lnTo>
                  <a:cubicBezTo>
                    <a:pt x="40087" y="270584"/>
                    <a:pt x="0" y="230497"/>
                    <a:pt x="0" y="181048"/>
                  </a:cubicBezTo>
                  <a:lnTo>
                    <a:pt x="0" y="89536"/>
                  </a:lnTo>
                  <a:cubicBezTo>
                    <a:pt x="0" y="40087"/>
                    <a:pt x="40087" y="0"/>
                    <a:pt x="89536" y="0"/>
                  </a:cubicBezTo>
                  <a:close/>
                </a:path>
              </a:pathLst>
            </a:custGeom>
            <a:solidFill>
              <a:srgbClr val="FF9F1C"/>
            </a:solidFill>
            <a:ln w="57150" cap="rnd">
              <a:solidFill>
                <a:srgbClr val="1C1C1C"/>
              </a:solidFill>
              <a:prstDash val="solid"/>
              <a:round/>
            </a:ln>
          </p:spPr>
        </p:sp>
        <p:sp>
          <p:nvSpPr>
            <p:cNvPr name="TextBox 21" id="21"/>
            <p:cNvSpPr txBox="true"/>
            <p:nvPr/>
          </p:nvSpPr>
          <p:spPr>
            <a:xfrm>
              <a:off x="0" y="-38100"/>
              <a:ext cx="1249775" cy="308684"/>
            </a:xfrm>
            <a:prstGeom prst="rect">
              <a:avLst/>
            </a:prstGeom>
          </p:spPr>
          <p:txBody>
            <a:bodyPr anchor="ctr" rtlCol="false" tIns="50800" lIns="50800" bIns="50800" rIns="50800"/>
            <a:lstStyle/>
            <a:p>
              <a:pPr algn="ctr">
                <a:lnSpc>
                  <a:spcPts val="2659"/>
                </a:lnSpc>
                <a:spcBef>
                  <a:spcPct val="0"/>
                </a:spcBef>
              </a:pPr>
            </a:p>
          </p:txBody>
        </p:sp>
      </p:grpSp>
      <p:sp>
        <p:nvSpPr>
          <p:cNvPr name="TextBox 22" id="22"/>
          <p:cNvSpPr txBox="true"/>
          <p:nvPr/>
        </p:nvSpPr>
        <p:spPr>
          <a:xfrm rot="0">
            <a:off x="14190236" y="455784"/>
            <a:ext cx="3255351" cy="256325"/>
          </a:xfrm>
          <a:prstGeom prst="rect">
            <a:avLst/>
          </a:prstGeom>
        </p:spPr>
        <p:txBody>
          <a:bodyPr anchor="t" rtlCol="false" tIns="0" lIns="0" bIns="0" rIns="0">
            <a:spAutoFit/>
          </a:bodyPr>
          <a:lstStyle/>
          <a:p>
            <a:pPr algn="l">
              <a:lnSpc>
                <a:spcPts val="1950"/>
              </a:lnSpc>
            </a:pPr>
            <a:r>
              <a:rPr lang="en-US" sz="1950" b="true">
                <a:solidFill>
                  <a:srgbClr val="1C1C1C"/>
                </a:solidFill>
                <a:latin typeface="Nourd Bold"/>
                <a:ea typeface="Nourd Bold"/>
                <a:cs typeface="Nourd Bold"/>
                <a:sym typeface="Nourd Bold"/>
              </a:rPr>
              <a:t> TRƯỜNG ĐẠI HỌC VINH</a:t>
            </a:r>
          </a:p>
        </p:txBody>
      </p:sp>
      <p:sp>
        <p:nvSpPr>
          <p:cNvPr name="Freeform 23" id="23"/>
          <p:cNvSpPr/>
          <p:nvPr/>
        </p:nvSpPr>
        <p:spPr>
          <a:xfrm flipH="false" flipV="false" rot="0">
            <a:off x="13447966" y="182932"/>
            <a:ext cx="742269" cy="742269"/>
          </a:xfrm>
          <a:custGeom>
            <a:avLst/>
            <a:gdLst/>
            <a:ahLst/>
            <a:cxnLst/>
            <a:rect r="r" b="b" t="t" l="l"/>
            <a:pathLst>
              <a:path h="742269" w="742269">
                <a:moveTo>
                  <a:pt x="0" y="0"/>
                </a:moveTo>
                <a:lnTo>
                  <a:pt x="742270" y="0"/>
                </a:lnTo>
                <a:lnTo>
                  <a:pt x="742270" y="742269"/>
                </a:lnTo>
                <a:lnTo>
                  <a:pt x="0" y="742269"/>
                </a:lnTo>
                <a:lnTo>
                  <a:pt x="0" y="0"/>
                </a:lnTo>
                <a:close/>
              </a:path>
            </a:pathLst>
          </a:custGeom>
          <a:blipFill>
            <a:blip r:embed="rId10"/>
            <a:stretch>
              <a:fillRect l="0" t="0" r="0" b="0"/>
            </a:stretch>
          </a:blipFill>
        </p:spPr>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0D346D"/>
        </a:solidFill>
      </p:bgPr>
    </p:bg>
    <p:spTree>
      <p:nvGrpSpPr>
        <p:cNvPr id="1" name=""/>
        <p:cNvGrpSpPr/>
        <p:nvPr/>
      </p:nvGrpSpPr>
      <p:grpSpPr>
        <a:xfrm>
          <a:off x="0" y="0"/>
          <a:ext cx="0" cy="0"/>
          <a:chOff x="0" y="0"/>
          <a:chExt cx="0" cy="0"/>
        </a:xfrm>
      </p:grpSpPr>
      <p:sp>
        <p:nvSpPr>
          <p:cNvPr name="Freeform 2" id="2"/>
          <p:cNvSpPr/>
          <p:nvPr/>
        </p:nvSpPr>
        <p:spPr>
          <a:xfrm flipH="false" flipV="false" rot="0">
            <a:off x="1320483" y="932357"/>
            <a:ext cx="2029536" cy="2029536"/>
          </a:xfrm>
          <a:custGeom>
            <a:avLst/>
            <a:gdLst/>
            <a:ahLst/>
            <a:cxnLst/>
            <a:rect r="r" b="b" t="t" l="l"/>
            <a:pathLst>
              <a:path h="2029536" w="2029536">
                <a:moveTo>
                  <a:pt x="0" y="0"/>
                </a:moveTo>
                <a:lnTo>
                  <a:pt x="2029536" y="0"/>
                </a:lnTo>
                <a:lnTo>
                  <a:pt x="2029536" y="2029536"/>
                </a:lnTo>
                <a:lnTo>
                  <a:pt x="0" y="202953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5995427" y="880783"/>
            <a:ext cx="2029536" cy="2029536"/>
          </a:xfrm>
          <a:custGeom>
            <a:avLst/>
            <a:gdLst/>
            <a:ahLst/>
            <a:cxnLst/>
            <a:rect r="r" b="b" t="t" l="l"/>
            <a:pathLst>
              <a:path h="2029536" w="2029536">
                <a:moveTo>
                  <a:pt x="0" y="0"/>
                </a:moveTo>
                <a:lnTo>
                  <a:pt x="2029536" y="0"/>
                </a:lnTo>
                <a:lnTo>
                  <a:pt x="2029536" y="2029536"/>
                </a:lnTo>
                <a:lnTo>
                  <a:pt x="0" y="202953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0268586" y="909740"/>
            <a:ext cx="2029536" cy="2029536"/>
          </a:xfrm>
          <a:custGeom>
            <a:avLst/>
            <a:gdLst/>
            <a:ahLst/>
            <a:cxnLst/>
            <a:rect r="r" b="b" t="t" l="l"/>
            <a:pathLst>
              <a:path h="2029536" w="2029536">
                <a:moveTo>
                  <a:pt x="0" y="0"/>
                </a:moveTo>
                <a:lnTo>
                  <a:pt x="2029536" y="0"/>
                </a:lnTo>
                <a:lnTo>
                  <a:pt x="2029536" y="2029536"/>
                </a:lnTo>
                <a:lnTo>
                  <a:pt x="0" y="202953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4631747" y="808462"/>
            <a:ext cx="2029536" cy="2029536"/>
          </a:xfrm>
          <a:custGeom>
            <a:avLst/>
            <a:gdLst/>
            <a:ahLst/>
            <a:cxnLst/>
            <a:rect r="r" b="b" t="t" l="l"/>
            <a:pathLst>
              <a:path h="2029536" w="2029536">
                <a:moveTo>
                  <a:pt x="0" y="0"/>
                </a:moveTo>
                <a:lnTo>
                  <a:pt x="2029536" y="0"/>
                </a:lnTo>
                <a:lnTo>
                  <a:pt x="2029536" y="2029536"/>
                </a:lnTo>
                <a:lnTo>
                  <a:pt x="0" y="202953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732607" y="1775605"/>
            <a:ext cx="19753214" cy="47625"/>
            <a:chOff x="0" y="0"/>
            <a:chExt cx="5202493" cy="12543"/>
          </a:xfrm>
        </p:grpSpPr>
        <p:sp>
          <p:nvSpPr>
            <p:cNvPr name="Freeform 7" id="7"/>
            <p:cNvSpPr/>
            <p:nvPr/>
          </p:nvSpPr>
          <p:spPr>
            <a:xfrm flipH="false" flipV="false" rot="0">
              <a:off x="0" y="0"/>
              <a:ext cx="5202493" cy="12543"/>
            </a:xfrm>
            <a:custGeom>
              <a:avLst/>
              <a:gdLst/>
              <a:ahLst/>
              <a:cxnLst/>
              <a:rect r="r" b="b" t="t" l="l"/>
              <a:pathLst>
                <a:path h="12543" w="5202493">
                  <a:moveTo>
                    <a:pt x="0" y="0"/>
                  </a:moveTo>
                  <a:lnTo>
                    <a:pt x="5202493" y="0"/>
                  </a:lnTo>
                  <a:lnTo>
                    <a:pt x="5202493" y="12543"/>
                  </a:lnTo>
                  <a:lnTo>
                    <a:pt x="0" y="12543"/>
                  </a:lnTo>
                  <a:close/>
                </a:path>
              </a:pathLst>
            </a:custGeom>
            <a:solidFill>
              <a:srgbClr val="FF9F1C"/>
            </a:solidFill>
          </p:spPr>
        </p:sp>
        <p:sp>
          <p:nvSpPr>
            <p:cNvPr name="TextBox 8" id="8"/>
            <p:cNvSpPr txBox="true"/>
            <p:nvPr/>
          </p:nvSpPr>
          <p:spPr>
            <a:xfrm>
              <a:off x="0" y="-57150"/>
              <a:ext cx="5202493" cy="69693"/>
            </a:xfrm>
            <a:prstGeom prst="rect">
              <a:avLst/>
            </a:prstGeom>
          </p:spPr>
          <p:txBody>
            <a:bodyPr anchor="ctr" rtlCol="false" tIns="50800" lIns="50800" bIns="50800" rIns="50800"/>
            <a:lstStyle/>
            <a:p>
              <a:pPr algn="ctr">
                <a:lnSpc>
                  <a:spcPts val="3500"/>
                </a:lnSpc>
              </a:pPr>
            </a:p>
          </p:txBody>
        </p:sp>
      </p:grpSp>
      <p:sp>
        <p:nvSpPr>
          <p:cNvPr name="Freeform 9" id="9"/>
          <p:cNvSpPr/>
          <p:nvPr/>
        </p:nvSpPr>
        <p:spPr>
          <a:xfrm flipH="false" flipV="false" rot="0">
            <a:off x="1414052" y="1028700"/>
            <a:ext cx="1836850" cy="1836850"/>
          </a:xfrm>
          <a:custGeom>
            <a:avLst/>
            <a:gdLst/>
            <a:ahLst/>
            <a:cxnLst/>
            <a:rect r="r" b="b" t="t" l="l"/>
            <a:pathLst>
              <a:path h="1836850" w="1836850">
                <a:moveTo>
                  <a:pt x="0" y="0"/>
                </a:moveTo>
                <a:lnTo>
                  <a:pt x="1836850" y="0"/>
                </a:lnTo>
                <a:lnTo>
                  <a:pt x="1836850" y="1836850"/>
                </a:lnTo>
                <a:lnTo>
                  <a:pt x="0" y="183685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10362155" y="977126"/>
            <a:ext cx="1836850" cy="1836850"/>
          </a:xfrm>
          <a:custGeom>
            <a:avLst/>
            <a:gdLst/>
            <a:ahLst/>
            <a:cxnLst/>
            <a:rect r="r" b="b" t="t" l="l"/>
            <a:pathLst>
              <a:path h="1836850" w="1836850">
                <a:moveTo>
                  <a:pt x="0" y="0"/>
                </a:moveTo>
                <a:lnTo>
                  <a:pt x="1836849" y="0"/>
                </a:lnTo>
                <a:lnTo>
                  <a:pt x="1836849" y="1836849"/>
                </a:lnTo>
                <a:lnTo>
                  <a:pt x="0" y="183684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1" id="11"/>
          <p:cNvSpPr/>
          <p:nvPr/>
        </p:nvSpPr>
        <p:spPr>
          <a:xfrm flipH="false" flipV="false" rot="0">
            <a:off x="6088996" y="977126"/>
            <a:ext cx="1836850" cy="1836850"/>
          </a:xfrm>
          <a:custGeom>
            <a:avLst/>
            <a:gdLst/>
            <a:ahLst/>
            <a:cxnLst/>
            <a:rect r="r" b="b" t="t" l="l"/>
            <a:pathLst>
              <a:path h="1836850" w="1836850">
                <a:moveTo>
                  <a:pt x="0" y="0"/>
                </a:moveTo>
                <a:lnTo>
                  <a:pt x="1836849" y="0"/>
                </a:lnTo>
                <a:lnTo>
                  <a:pt x="1836849" y="1836849"/>
                </a:lnTo>
                <a:lnTo>
                  <a:pt x="0" y="183684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2" id="12"/>
          <p:cNvSpPr/>
          <p:nvPr/>
        </p:nvSpPr>
        <p:spPr>
          <a:xfrm flipH="false" flipV="false" rot="0">
            <a:off x="14736522" y="904805"/>
            <a:ext cx="1836850" cy="1836850"/>
          </a:xfrm>
          <a:custGeom>
            <a:avLst/>
            <a:gdLst/>
            <a:ahLst/>
            <a:cxnLst/>
            <a:rect r="r" b="b" t="t" l="l"/>
            <a:pathLst>
              <a:path h="1836850" w="1836850">
                <a:moveTo>
                  <a:pt x="0" y="0"/>
                </a:moveTo>
                <a:lnTo>
                  <a:pt x="1836850" y="0"/>
                </a:lnTo>
                <a:lnTo>
                  <a:pt x="1836850" y="1836850"/>
                </a:lnTo>
                <a:lnTo>
                  <a:pt x="0" y="183685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3" id="13"/>
          <p:cNvGrpSpPr/>
          <p:nvPr/>
        </p:nvGrpSpPr>
        <p:grpSpPr>
          <a:xfrm rot="0">
            <a:off x="0" y="4453134"/>
            <a:ext cx="18288000" cy="5925656"/>
            <a:chOff x="0" y="0"/>
            <a:chExt cx="24384000" cy="7900874"/>
          </a:xfrm>
        </p:grpSpPr>
        <p:pic>
          <p:nvPicPr>
            <p:cNvPr name="Picture 14" id="14"/>
            <p:cNvPicPr>
              <a:picLocks noChangeAspect="true"/>
            </p:cNvPicPr>
            <p:nvPr/>
          </p:nvPicPr>
          <p:blipFill>
            <a:blip r:embed="rId6"/>
            <a:srcRect l="0" t="22745" r="0" b="22745"/>
            <a:stretch>
              <a:fillRect/>
            </a:stretch>
          </p:blipFill>
          <p:spPr>
            <a:xfrm flipH="false" flipV="false">
              <a:off x="0" y="0"/>
              <a:ext cx="24384000" cy="7900874"/>
            </a:xfrm>
            <a:prstGeom prst="rect">
              <a:avLst/>
            </a:prstGeom>
          </p:spPr>
        </p:pic>
      </p:grpSp>
      <p:sp>
        <p:nvSpPr>
          <p:cNvPr name="Freeform 15" id="15"/>
          <p:cNvSpPr/>
          <p:nvPr/>
        </p:nvSpPr>
        <p:spPr>
          <a:xfrm flipH="false" flipV="false" rot="0">
            <a:off x="-191003" y="6569631"/>
            <a:ext cx="2773636" cy="529512"/>
          </a:xfrm>
          <a:custGeom>
            <a:avLst/>
            <a:gdLst/>
            <a:ahLst/>
            <a:cxnLst/>
            <a:rect r="r" b="b" t="t" l="l"/>
            <a:pathLst>
              <a:path h="529512" w="2773636">
                <a:moveTo>
                  <a:pt x="0" y="0"/>
                </a:moveTo>
                <a:lnTo>
                  <a:pt x="2773636" y="0"/>
                </a:lnTo>
                <a:lnTo>
                  <a:pt x="2773636" y="529513"/>
                </a:lnTo>
                <a:lnTo>
                  <a:pt x="0" y="52951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6" id="16"/>
          <p:cNvSpPr/>
          <p:nvPr/>
        </p:nvSpPr>
        <p:spPr>
          <a:xfrm flipH="false" flipV="false" rot="0">
            <a:off x="16005648" y="8871624"/>
            <a:ext cx="2773636" cy="529512"/>
          </a:xfrm>
          <a:custGeom>
            <a:avLst/>
            <a:gdLst/>
            <a:ahLst/>
            <a:cxnLst/>
            <a:rect r="r" b="b" t="t" l="l"/>
            <a:pathLst>
              <a:path h="529512" w="2773636">
                <a:moveTo>
                  <a:pt x="0" y="0"/>
                </a:moveTo>
                <a:lnTo>
                  <a:pt x="2773636" y="0"/>
                </a:lnTo>
                <a:lnTo>
                  <a:pt x="2773636" y="529512"/>
                </a:lnTo>
                <a:lnTo>
                  <a:pt x="0" y="52951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7" id="17"/>
          <p:cNvSpPr txBox="true"/>
          <p:nvPr/>
        </p:nvSpPr>
        <p:spPr>
          <a:xfrm rot="0">
            <a:off x="707455" y="126428"/>
            <a:ext cx="16551845" cy="725780"/>
          </a:xfrm>
          <a:prstGeom prst="rect">
            <a:avLst/>
          </a:prstGeom>
        </p:spPr>
        <p:txBody>
          <a:bodyPr anchor="t" rtlCol="false" tIns="0" lIns="0" bIns="0" rIns="0">
            <a:spAutoFit/>
          </a:bodyPr>
          <a:lstStyle/>
          <a:p>
            <a:pPr algn="ctr">
              <a:lnSpc>
                <a:spcPts val="5404"/>
              </a:lnSpc>
            </a:pPr>
            <a:r>
              <a:rPr lang="en-US" b="true" sz="5404">
                <a:solidFill>
                  <a:srgbClr val="FFFFFF"/>
                </a:solidFill>
                <a:latin typeface="Open Sans Bold Bold"/>
                <a:ea typeface="Open Sans Bold Bold"/>
                <a:cs typeface="Open Sans Bold Bold"/>
                <a:sym typeface="Open Sans Bold Bold"/>
              </a:rPr>
              <a:t>QUY TRÌNH MUA SẮM TRÊN TRANG WEB</a:t>
            </a:r>
          </a:p>
        </p:txBody>
      </p:sp>
      <p:sp>
        <p:nvSpPr>
          <p:cNvPr name="TextBox 18" id="18"/>
          <p:cNvSpPr txBox="true"/>
          <p:nvPr/>
        </p:nvSpPr>
        <p:spPr>
          <a:xfrm rot="0">
            <a:off x="1320483" y="1609904"/>
            <a:ext cx="2023987" cy="629919"/>
          </a:xfrm>
          <a:prstGeom prst="rect">
            <a:avLst/>
          </a:prstGeom>
        </p:spPr>
        <p:txBody>
          <a:bodyPr anchor="t" rtlCol="false" tIns="0" lIns="0" bIns="0" rIns="0">
            <a:spAutoFit/>
          </a:bodyPr>
          <a:lstStyle/>
          <a:p>
            <a:pPr algn="ctr">
              <a:lnSpc>
                <a:spcPts val="5180"/>
              </a:lnSpc>
              <a:spcBef>
                <a:spcPct val="0"/>
              </a:spcBef>
            </a:pPr>
            <a:r>
              <a:rPr lang="en-US" b="true" sz="3700">
                <a:solidFill>
                  <a:srgbClr val="0D346D"/>
                </a:solidFill>
                <a:latin typeface="Open Sans Bold"/>
                <a:ea typeface="Open Sans Bold"/>
                <a:cs typeface="Open Sans Bold"/>
                <a:sym typeface="Open Sans Bold"/>
              </a:rPr>
              <a:t>1</a:t>
            </a:r>
          </a:p>
        </p:txBody>
      </p:sp>
      <p:sp>
        <p:nvSpPr>
          <p:cNvPr name="TextBox 19" id="19"/>
          <p:cNvSpPr txBox="true"/>
          <p:nvPr/>
        </p:nvSpPr>
        <p:spPr>
          <a:xfrm rot="0">
            <a:off x="5995427" y="1598828"/>
            <a:ext cx="2023987" cy="629919"/>
          </a:xfrm>
          <a:prstGeom prst="rect">
            <a:avLst/>
          </a:prstGeom>
        </p:spPr>
        <p:txBody>
          <a:bodyPr anchor="t" rtlCol="false" tIns="0" lIns="0" bIns="0" rIns="0">
            <a:spAutoFit/>
          </a:bodyPr>
          <a:lstStyle/>
          <a:p>
            <a:pPr algn="ctr">
              <a:lnSpc>
                <a:spcPts val="5180"/>
              </a:lnSpc>
              <a:spcBef>
                <a:spcPct val="0"/>
              </a:spcBef>
            </a:pPr>
            <a:r>
              <a:rPr lang="en-US" b="true" sz="3700">
                <a:solidFill>
                  <a:srgbClr val="0D346D"/>
                </a:solidFill>
                <a:latin typeface="Open Sans Bold"/>
                <a:ea typeface="Open Sans Bold"/>
                <a:cs typeface="Open Sans Bold"/>
                <a:sym typeface="Open Sans Bold"/>
              </a:rPr>
              <a:t>2</a:t>
            </a:r>
          </a:p>
        </p:txBody>
      </p:sp>
      <p:sp>
        <p:nvSpPr>
          <p:cNvPr name="TextBox 20" id="20"/>
          <p:cNvSpPr txBox="true"/>
          <p:nvPr/>
        </p:nvSpPr>
        <p:spPr>
          <a:xfrm rot="0">
            <a:off x="10274135" y="1547254"/>
            <a:ext cx="2023987" cy="629919"/>
          </a:xfrm>
          <a:prstGeom prst="rect">
            <a:avLst/>
          </a:prstGeom>
        </p:spPr>
        <p:txBody>
          <a:bodyPr anchor="t" rtlCol="false" tIns="0" lIns="0" bIns="0" rIns="0">
            <a:spAutoFit/>
          </a:bodyPr>
          <a:lstStyle/>
          <a:p>
            <a:pPr algn="ctr">
              <a:lnSpc>
                <a:spcPts val="5180"/>
              </a:lnSpc>
              <a:spcBef>
                <a:spcPct val="0"/>
              </a:spcBef>
            </a:pPr>
            <a:r>
              <a:rPr lang="en-US" sz="3700">
                <a:solidFill>
                  <a:srgbClr val="0D346D"/>
                </a:solidFill>
                <a:latin typeface="Open Sans Bold"/>
                <a:ea typeface="Open Sans Bold"/>
                <a:cs typeface="Open Sans Bold"/>
                <a:sym typeface="Open Sans Bold"/>
              </a:rPr>
              <a:t>3</a:t>
            </a:r>
          </a:p>
        </p:txBody>
      </p:sp>
      <p:sp>
        <p:nvSpPr>
          <p:cNvPr name="TextBox 21" id="21"/>
          <p:cNvSpPr txBox="true"/>
          <p:nvPr/>
        </p:nvSpPr>
        <p:spPr>
          <a:xfrm rot="0">
            <a:off x="14736522" y="1547254"/>
            <a:ext cx="2023987" cy="629919"/>
          </a:xfrm>
          <a:prstGeom prst="rect">
            <a:avLst/>
          </a:prstGeom>
        </p:spPr>
        <p:txBody>
          <a:bodyPr anchor="t" rtlCol="false" tIns="0" lIns="0" bIns="0" rIns="0">
            <a:spAutoFit/>
          </a:bodyPr>
          <a:lstStyle/>
          <a:p>
            <a:pPr algn="ctr">
              <a:lnSpc>
                <a:spcPts val="5180"/>
              </a:lnSpc>
              <a:spcBef>
                <a:spcPct val="0"/>
              </a:spcBef>
            </a:pPr>
            <a:r>
              <a:rPr lang="en-US" sz="3700">
                <a:solidFill>
                  <a:srgbClr val="0D346D"/>
                </a:solidFill>
                <a:latin typeface="Open Sans Bold"/>
                <a:ea typeface="Open Sans Bold"/>
                <a:cs typeface="Open Sans Bold"/>
                <a:sym typeface="Open Sans Bold"/>
              </a:rPr>
              <a:t>4</a:t>
            </a:r>
          </a:p>
        </p:txBody>
      </p:sp>
      <p:sp>
        <p:nvSpPr>
          <p:cNvPr name="TextBox 22" id="22"/>
          <p:cNvSpPr txBox="true"/>
          <p:nvPr/>
        </p:nvSpPr>
        <p:spPr>
          <a:xfrm rot="0">
            <a:off x="1320483" y="3001834"/>
            <a:ext cx="2337163" cy="1514515"/>
          </a:xfrm>
          <a:prstGeom prst="rect">
            <a:avLst/>
          </a:prstGeom>
        </p:spPr>
        <p:txBody>
          <a:bodyPr anchor="t" rtlCol="false" tIns="0" lIns="0" bIns="0" rIns="0">
            <a:spAutoFit/>
          </a:bodyPr>
          <a:lstStyle/>
          <a:p>
            <a:pPr algn="ctr">
              <a:lnSpc>
                <a:spcPts val="2421"/>
              </a:lnSpc>
            </a:pPr>
            <a:r>
              <a:rPr lang="en-US" sz="1729">
                <a:solidFill>
                  <a:srgbClr val="FFFFFF"/>
                </a:solidFill>
                <a:latin typeface="Open Sans"/>
                <a:ea typeface="Open Sans"/>
                <a:cs typeface="Open Sans"/>
                <a:sym typeface="Open Sans"/>
              </a:rPr>
              <a:t>Chọn loại xe máy điện bạn muốn mua từ danh mục sản phẩm đa dạng.</a:t>
            </a:r>
          </a:p>
          <a:p>
            <a:pPr algn="ctr">
              <a:lnSpc>
                <a:spcPts val="2421"/>
              </a:lnSpc>
              <a:spcBef>
                <a:spcPct val="0"/>
              </a:spcBef>
            </a:pPr>
          </a:p>
        </p:txBody>
      </p:sp>
      <p:sp>
        <p:nvSpPr>
          <p:cNvPr name="TextBox 23" id="23"/>
          <p:cNvSpPr txBox="true"/>
          <p:nvPr/>
        </p:nvSpPr>
        <p:spPr>
          <a:xfrm rot="0">
            <a:off x="5849625" y="2910701"/>
            <a:ext cx="2530098" cy="1567852"/>
          </a:xfrm>
          <a:prstGeom prst="rect">
            <a:avLst/>
          </a:prstGeom>
        </p:spPr>
        <p:txBody>
          <a:bodyPr anchor="t" rtlCol="false" tIns="0" lIns="0" bIns="0" rIns="0">
            <a:spAutoFit/>
          </a:bodyPr>
          <a:lstStyle/>
          <a:p>
            <a:pPr algn="ctr">
              <a:lnSpc>
                <a:spcPts val="2508"/>
              </a:lnSpc>
            </a:pPr>
            <a:r>
              <a:rPr lang="en-US" sz="1791">
                <a:solidFill>
                  <a:srgbClr val="FFFFFF"/>
                </a:solidFill>
                <a:latin typeface="Open Sans"/>
                <a:ea typeface="Open Sans"/>
                <a:cs typeface="Open Sans"/>
                <a:sym typeface="Open Sans"/>
              </a:rPr>
              <a:t>Xem chi tiết thông tin sản phẩm, đánh giá của khách hàng và hình ảnh thực tế.</a:t>
            </a:r>
          </a:p>
          <a:p>
            <a:pPr algn="ctr">
              <a:lnSpc>
                <a:spcPts val="2508"/>
              </a:lnSpc>
              <a:spcBef>
                <a:spcPct val="0"/>
              </a:spcBef>
            </a:pPr>
          </a:p>
        </p:txBody>
      </p:sp>
      <p:sp>
        <p:nvSpPr>
          <p:cNvPr name="TextBox 24" id="24"/>
          <p:cNvSpPr txBox="true"/>
          <p:nvPr/>
        </p:nvSpPr>
        <p:spPr>
          <a:xfrm rot="0">
            <a:off x="10024434" y="2992309"/>
            <a:ext cx="2523389" cy="1658099"/>
          </a:xfrm>
          <a:prstGeom prst="rect">
            <a:avLst/>
          </a:prstGeom>
        </p:spPr>
        <p:txBody>
          <a:bodyPr anchor="t" rtlCol="false" tIns="0" lIns="0" bIns="0" rIns="0">
            <a:spAutoFit/>
          </a:bodyPr>
          <a:lstStyle/>
          <a:p>
            <a:pPr algn="ctr">
              <a:lnSpc>
                <a:spcPts val="2640"/>
              </a:lnSpc>
            </a:pPr>
            <a:r>
              <a:rPr lang="en-US" sz="1885">
                <a:solidFill>
                  <a:srgbClr val="FFFFFF"/>
                </a:solidFill>
                <a:latin typeface="Open Sans"/>
                <a:ea typeface="Open Sans"/>
                <a:cs typeface="Open Sans"/>
                <a:sym typeface="Open Sans"/>
              </a:rPr>
              <a:t>Thêm sản phẩm vào giỏ hàng và điền thông tin giao hàng, thanh toán.</a:t>
            </a:r>
          </a:p>
          <a:p>
            <a:pPr algn="ctr">
              <a:lnSpc>
                <a:spcPts val="2640"/>
              </a:lnSpc>
              <a:spcBef>
                <a:spcPct val="0"/>
              </a:spcBef>
            </a:pPr>
          </a:p>
        </p:txBody>
      </p:sp>
      <p:sp>
        <p:nvSpPr>
          <p:cNvPr name="TextBox 25" id="25"/>
          <p:cNvSpPr txBox="true"/>
          <p:nvPr/>
        </p:nvSpPr>
        <p:spPr>
          <a:xfrm rot="0">
            <a:off x="14520493" y="2910701"/>
            <a:ext cx="2240016" cy="1542433"/>
          </a:xfrm>
          <a:prstGeom prst="rect">
            <a:avLst/>
          </a:prstGeom>
        </p:spPr>
        <p:txBody>
          <a:bodyPr anchor="t" rtlCol="false" tIns="0" lIns="0" bIns="0" rIns="0">
            <a:spAutoFit/>
          </a:bodyPr>
          <a:lstStyle/>
          <a:p>
            <a:pPr algn="ctr">
              <a:lnSpc>
                <a:spcPts val="2467"/>
              </a:lnSpc>
            </a:pPr>
            <a:r>
              <a:rPr lang="en-US" sz="1762">
                <a:solidFill>
                  <a:srgbClr val="FFFFFF"/>
                </a:solidFill>
                <a:latin typeface="Open Sans"/>
                <a:ea typeface="Open Sans"/>
                <a:cs typeface="Open Sans"/>
                <a:sym typeface="Open Sans"/>
              </a:rPr>
              <a:t>Kiểm tra đơn hàng và theo dõi quá trình giao hàng đến tận nhà.</a:t>
            </a:r>
          </a:p>
          <a:p>
            <a:pPr algn="ctr">
              <a:lnSpc>
                <a:spcPts val="2467"/>
              </a:lnSpc>
              <a:spcBef>
                <a:spcPct val="0"/>
              </a:spcBef>
            </a:pP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0D346D"/>
        </a:solidFill>
      </p:bgPr>
    </p:bg>
    <p:spTree>
      <p:nvGrpSpPr>
        <p:cNvPr id="1" name=""/>
        <p:cNvGrpSpPr/>
        <p:nvPr/>
      </p:nvGrpSpPr>
      <p:grpSpPr>
        <a:xfrm>
          <a:off x="0" y="0"/>
          <a:ext cx="0" cy="0"/>
          <a:chOff x="0" y="0"/>
          <a:chExt cx="0" cy="0"/>
        </a:xfrm>
      </p:grpSpPr>
      <p:sp>
        <p:nvSpPr>
          <p:cNvPr name="Freeform 2" id="2"/>
          <p:cNvSpPr/>
          <p:nvPr/>
        </p:nvSpPr>
        <p:spPr>
          <a:xfrm flipH="false" flipV="false" rot="0">
            <a:off x="14631747" y="808462"/>
            <a:ext cx="2029536" cy="2029536"/>
          </a:xfrm>
          <a:custGeom>
            <a:avLst/>
            <a:gdLst/>
            <a:ahLst/>
            <a:cxnLst/>
            <a:rect r="r" b="b" t="t" l="l"/>
            <a:pathLst>
              <a:path h="2029536" w="2029536">
                <a:moveTo>
                  <a:pt x="0" y="0"/>
                </a:moveTo>
                <a:lnTo>
                  <a:pt x="2029536" y="0"/>
                </a:lnTo>
                <a:lnTo>
                  <a:pt x="2029536" y="2029536"/>
                </a:lnTo>
                <a:lnTo>
                  <a:pt x="0" y="202953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4736522" y="904805"/>
            <a:ext cx="1836850" cy="1836850"/>
          </a:xfrm>
          <a:custGeom>
            <a:avLst/>
            <a:gdLst/>
            <a:ahLst/>
            <a:cxnLst/>
            <a:rect r="r" b="b" t="t" l="l"/>
            <a:pathLst>
              <a:path h="1836850" w="1836850">
                <a:moveTo>
                  <a:pt x="0" y="0"/>
                </a:moveTo>
                <a:lnTo>
                  <a:pt x="1836850" y="0"/>
                </a:lnTo>
                <a:lnTo>
                  <a:pt x="1836850" y="1836850"/>
                </a:lnTo>
                <a:lnTo>
                  <a:pt x="0" y="183685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91003" y="6569631"/>
            <a:ext cx="2773636" cy="529512"/>
          </a:xfrm>
          <a:custGeom>
            <a:avLst/>
            <a:gdLst/>
            <a:ahLst/>
            <a:cxnLst/>
            <a:rect r="r" b="b" t="t" l="l"/>
            <a:pathLst>
              <a:path h="529512" w="2773636">
                <a:moveTo>
                  <a:pt x="0" y="0"/>
                </a:moveTo>
                <a:lnTo>
                  <a:pt x="2773636" y="0"/>
                </a:lnTo>
                <a:lnTo>
                  <a:pt x="2773636" y="529513"/>
                </a:lnTo>
                <a:lnTo>
                  <a:pt x="0" y="52951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6005648" y="8871624"/>
            <a:ext cx="2773636" cy="529512"/>
          </a:xfrm>
          <a:custGeom>
            <a:avLst/>
            <a:gdLst/>
            <a:ahLst/>
            <a:cxnLst/>
            <a:rect r="r" b="b" t="t" l="l"/>
            <a:pathLst>
              <a:path h="529512" w="2773636">
                <a:moveTo>
                  <a:pt x="0" y="0"/>
                </a:moveTo>
                <a:lnTo>
                  <a:pt x="2773636" y="0"/>
                </a:lnTo>
                <a:lnTo>
                  <a:pt x="2773636" y="529512"/>
                </a:lnTo>
                <a:lnTo>
                  <a:pt x="0" y="52951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5538399" y="891098"/>
            <a:ext cx="6137581" cy="8367202"/>
          </a:xfrm>
          <a:custGeom>
            <a:avLst/>
            <a:gdLst/>
            <a:ahLst/>
            <a:cxnLst/>
            <a:rect r="r" b="b" t="t" l="l"/>
            <a:pathLst>
              <a:path h="8367202" w="6137581">
                <a:moveTo>
                  <a:pt x="0" y="0"/>
                </a:moveTo>
                <a:lnTo>
                  <a:pt x="6137582" y="0"/>
                </a:lnTo>
                <a:lnTo>
                  <a:pt x="6137582" y="8367202"/>
                </a:lnTo>
                <a:lnTo>
                  <a:pt x="0" y="8367202"/>
                </a:lnTo>
                <a:lnTo>
                  <a:pt x="0" y="0"/>
                </a:lnTo>
                <a:close/>
              </a:path>
            </a:pathLst>
          </a:custGeom>
          <a:blipFill>
            <a:blip r:embed="rId8"/>
            <a:stretch>
              <a:fillRect l="0" t="0" r="0" b="0"/>
            </a:stretch>
          </a:blipFill>
        </p:spPr>
      </p:sp>
      <p:sp>
        <p:nvSpPr>
          <p:cNvPr name="Freeform 7" id="7"/>
          <p:cNvSpPr/>
          <p:nvPr/>
        </p:nvSpPr>
        <p:spPr>
          <a:xfrm flipH="false" flipV="false" rot="0">
            <a:off x="9841215" y="-133985"/>
            <a:ext cx="2029536" cy="2029536"/>
          </a:xfrm>
          <a:custGeom>
            <a:avLst/>
            <a:gdLst/>
            <a:ahLst/>
            <a:cxnLst/>
            <a:rect r="r" b="b" t="t" l="l"/>
            <a:pathLst>
              <a:path h="2029536" w="2029536">
                <a:moveTo>
                  <a:pt x="0" y="0"/>
                </a:moveTo>
                <a:lnTo>
                  <a:pt x="2029536" y="0"/>
                </a:lnTo>
                <a:lnTo>
                  <a:pt x="2029536" y="2029536"/>
                </a:lnTo>
                <a:lnTo>
                  <a:pt x="0" y="202953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9937558" y="-27327"/>
            <a:ext cx="1836850" cy="1836850"/>
          </a:xfrm>
          <a:custGeom>
            <a:avLst/>
            <a:gdLst/>
            <a:ahLst/>
            <a:cxnLst/>
            <a:rect r="r" b="b" t="t" l="l"/>
            <a:pathLst>
              <a:path h="1836850" w="1836850">
                <a:moveTo>
                  <a:pt x="0" y="0"/>
                </a:moveTo>
                <a:lnTo>
                  <a:pt x="1836850" y="0"/>
                </a:lnTo>
                <a:lnTo>
                  <a:pt x="1836850" y="1836850"/>
                </a:lnTo>
                <a:lnTo>
                  <a:pt x="0" y="183685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12625109" y="2881778"/>
            <a:ext cx="5588341" cy="2658657"/>
          </a:xfrm>
          <a:custGeom>
            <a:avLst/>
            <a:gdLst/>
            <a:ahLst/>
            <a:cxnLst/>
            <a:rect r="r" b="b" t="t" l="l"/>
            <a:pathLst>
              <a:path h="2658657" w="5588341">
                <a:moveTo>
                  <a:pt x="0" y="0"/>
                </a:moveTo>
                <a:lnTo>
                  <a:pt x="5588341" y="0"/>
                </a:lnTo>
                <a:lnTo>
                  <a:pt x="5588341" y="2658656"/>
                </a:lnTo>
                <a:lnTo>
                  <a:pt x="0" y="2658656"/>
                </a:lnTo>
                <a:lnTo>
                  <a:pt x="0" y="0"/>
                </a:lnTo>
                <a:close/>
              </a:path>
            </a:pathLst>
          </a:custGeom>
          <a:blipFill>
            <a:blip r:embed="rId9"/>
            <a:stretch>
              <a:fillRect l="0" t="0" r="0" b="0"/>
            </a:stretch>
          </a:blipFill>
        </p:spPr>
      </p:sp>
      <p:sp>
        <p:nvSpPr>
          <p:cNvPr name="Freeform 10" id="10"/>
          <p:cNvSpPr/>
          <p:nvPr/>
        </p:nvSpPr>
        <p:spPr>
          <a:xfrm flipH="false" flipV="false" rot="0">
            <a:off x="12625109" y="5857168"/>
            <a:ext cx="5588341" cy="2556506"/>
          </a:xfrm>
          <a:custGeom>
            <a:avLst/>
            <a:gdLst/>
            <a:ahLst/>
            <a:cxnLst/>
            <a:rect r="r" b="b" t="t" l="l"/>
            <a:pathLst>
              <a:path h="2556506" w="5588341">
                <a:moveTo>
                  <a:pt x="0" y="0"/>
                </a:moveTo>
                <a:lnTo>
                  <a:pt x="5588341" y="0"/>
                </a:lnTo>
                <a:lnTo>
                  <a:pt x="5588341" y="2556506"/>
                </a:lnTo>
                <a:lnTo>
                  <a:pt x="0" y="2556506"/>
                </a:lnTo>
                <a:lnTo>
                  <a:pt x="0" y="0"/>
                </a:lnTo>
                <a:close/>
              </a:path>
            </a:pathLst>
          </a:custGeom>
          <a:blipFill>
            <a:blip r:embed="rId10"/>
            <a:stretch>
              <a:fillRect l="0" t="0" r="0" b="0"/>
            </a:stretch>
          </a:blipFill>
        </p:spPr>
      </p:sp>
      <p:sp>
        <p:nvSpPr>
          <p:cNvPr name="TextBox 11" id="11"/>
          <p:cNvSpPr txBox="true"/>
          <p:nvPr/>
        </p:nvSpPr>
        <p:spPr>
          <a:xfrm rot="0">
            <a:off x="1195815" y="9496386"/>
            <a:ext cx="16551845" cy="725780"/>
          </a:xfrm>
          <a:prstGeom prst="rect">
            <a:avLst/>
          </a:prstGeom>
        </p:spPr>
        <p:txBody>
          <a:bodyPr anchor="t" rtlCol="false" tIns="0" lIns="0" bIns="0" rIns="0">
            <a:spAutoFit/>
          </a:bodyPr>
          <a:lstStyle/>
          <a:p>
            <a:pPr algn="ctr">
              <a:lnSpc>
                <a:spcPts val="5404"/>
              </a:lnSpc>
            </a:pPr>
            <a:r>
              <a:rPr lang="en-US" b="true" sz="5404">
                <a:solidFill>
                  <a:srgbClr val="FFFFFF"/>
                </a:solidFill>
                <a:latin typeface="Open Sans Bold Bold"/>
                <a:ea typeface="Open Sans Bold Bold"/>
                <a:cs typeface="Open Sans Bold Bold"/>
                <a:sym typeface="Open Sans Bold Bold"/>
              </a:rPr>
              <a:t>QUY TRÌNH MUA SẮM TRÊN TRANG WEB</a:t>
            </a:r>
          </a:p>
        </p:txBody>
      </p:sp>
      <p:sp>
        <p:nvSpPr>
          <p:cNvPr name="TextBox 12" id="12"/>
          <p:cNvSpPr txBox="true"/>
          <p:nvPr/>
        </p:nvSpPr>
        <p:spPr>
          <a:xfrm rot="0">
            <a:off x="9750421" y="532486"/>
            <a:ext cx="2023987" cy="629919"/>
          </a:xfrm>
          <a:prstGeom prst="rect">
            <a:avLst/>
          </a:prstGeom>
        </p:spPr>
        <p:txBody>
          <a:bodyPr anchor="t" rtlCol="false" tIns="0" lIns="0" bIns="0" rIns="0">
            <a:spAutoFit/>
          </a:bodyPr>
          <a:lstStyle/>
          <a:p>
            <a:pPr algn="ctr">
              <a:lnSpc>
                <a:spcPts val="5180"/>
              </a:lnSpc>
              <a:spcBef>
                <a:spcPct val="0"/>
              </a:spcBef>
            </a:pPr>
            <a:r>
              <a:rPr lang="en-US" b="true" sz="3700">
                <a:solidFill>
                  <a:srgbClr val="0D346D"/>
                </a:solidFill>
                <a:latin typeface="Open Sans Bold"/>
                <a:ea typeface="Open Sans Bold"/>
                <a:cs typeface="Open Sans Bold"/>
                <a:sym typeface="Open Sans Bold"/>
              </a:rPr>
              <a:t>1</a:t>
            </a:r>
          </a:p>
        </p:txBody>
      </p:sp>
      <p:sp>
        <p:nvSpPr>
          <p:cNvPr name="TextBox 13" id="13"/>
          <p:cNvSpPr txBox="true"/>
          <p:nvPr/>
        </p:nvSpPr>
        <p:spPr>
          <a:xfrm rot="0">
            <a:off x="14736522" y="1547254"/>
            <a:ext cx="2023987" cy="629919"/>
          </a:xfrm>
          <a:prstGeom prst="rect">
            <a:avLst/>
          </a:prstGeom>
        </p:spPr>
        <p:txBody>
          <a:bodyPr anchor="t" rtlCol="false" tIns="0" lIns="0" bIns="0" rIns="0">
            <a:spAutoFit/>
          </a:bodyPr>
          <a:lstStyle/>
          <a:p>
            <a:pPr algn="ctr">
              <a:lnSpc>
                <a:spcPts val="5180"/>
              </a:lnSpc>
              <a:spcBef>
                <a:spcPct val="0"/>
              </a:spcBef>
            </a:pPr>
            <a:r>
              <a:rPr lang="en-US" sz="3700">
                <a:solidFill>
                  <a:srgbClr val="0D346D"/>
                </a:solidFill>
                <a:latin typeface="Open Sans Bold"/>
                <a:ea typeface="Open Sans Bold"/>
                <a:cs typeface="Open Sans Bold"/>
                <a:sym typeface="Open Sans Bold"/>
              </a:rPr>
              <a:t>2</a:t>
            </a:r>
          </a:p>
        </p:txBody>
      </p:sp>
      <p:grpSp>
        <p:nvGrpSpPr>
          <p:cNvPr name="Group 14" id="14"/>
          <p:cNvGrpSpPr/>
          <p:nvPr/>
        </p:nvGrpSpPr>
        <p:grpSpPr>
          <a:xfrm rot="0">
            <a:off x="286431" y="0"/>
            <a:ext cx="3928371" cy="936031"/>
            <a:chOff x="0" y="0"/>
            <a:chExt cx="1135596" cy="270584"/>
          </a:xfrm>
        </p:grpSpPr>
        <p:sp>
          <p:nvSpPr>
            <p:cNvPr name="Freeform 15" id="15"/>
            <p:cNvSpPr/>
            <p:nvPr/>
          </p:nvSpPr>
          <p:spPr>
            <a:xfrm flipH="false" flipV="false" rot="0">
              <a:off x="0" y="0"/>
              <a:ext cx="1135596" cy="270584"/>
            </a:xfrm>
            <a:custGeom>
              <a:avLst/>
              <a:gdLst/>
              <a:ahLst/>
              <a:cxnLst/>
              <a:rect r="r" b="b" t="t" l="l"/>
              <a:pathLst>
                <a:path h="270584" w="1135596">
                  <a:moveTo>
                    <a:pt x="98539" y="0"/>
                  </a:moveTo>
                  <a:lnTo>
                    <a:pt x="1037058" y="0"/>
                  </a:lnTo>
                  <a:cubicBezTo>
                    <a:pt x="1091479" y="0"/>
                    <a:pt x="1135596" y="44117"/>
                    <a:pt x="1135596" y="98539"/>
                  </a:cubicBezTo>
                  <a:lnTo>
                    <a:pt x="1135596" y="172045"/>
                  </a:lnTo>
                  <a:cubicBezTo>
                    <a:pt x="1135596" y="198179"/>
                    <a:pt x="1125215" y="223243"/>
                    <a:pt x="1106735" y="241723"/>
                  </a:cubicBezTo>
                  <a:cubicBezTo>
                    <a:pt x="1088255" y="260202"/>
                    <a:pt x="1063192" y="270584"/>
                    <a:pt x="1037058" y="270584"/>
                  </a:cubicBezTo>
                  <a:lnTo>
                    <a:pt x="98539" y="270584"/>
                  </a:lnTo>
                  <a:cubicBezTo>
                    <a:pt x="44117" y="270584"/>
                    <a:pt x="0" y="226467"/>
                    <a:pt x="0" y="172045"/>
                  </a:cubicBezTo>
                  <a:lnTo>
                    <a:pt x="0" y="98539"/>
                  </a:lnTo>
                  <a:cubicBezTo>
                    <a:pt x="0" y="72404"/>
                    <a:pt x="10382" y="47341"/>
                    <a:pt x="28861" y="28861"/>
                  </a:cubicBezTo>
                  <a:cubicBezTo>
                    <a:pt x="47341" y="10382"/>
                    <a:pt x="72404" y="0"/>
                    <a:pt x="98539" y="0"/>
                  </a:cubicBezTo>
                  <a:close/>
                </a:path>
              </a:pathLst>
            </a:custGeom>
            <a:solidFill>
              <a:srgbClr val="FF9F1C"/>
            </a:solidFill>
            <a:ln w="57150" cap="rnd">
              <a:solidFill>
                <a:srgbClr val="1C1C1C"/>
              </a:solidFill>
              <a:prstDash val="solid"/>
              <a:round/>
            </a:ln>
          </p:spPr>
        </p:sp>
        <p:sp>
          <p:nvSpPr>
            <p:cNvPr name="TextBox 16" id="16"/>
            <p:cNvSpPr txBox="true"/>
            <p:nvPr/>
          </p:nvSpPr>
          <p:spPr>
            <a:xfrm>
              <a:off x="0" y="-38100"/>
              <a:ext cx="1135596" cy="308684"/>
            </a:xfrm>
            <a:prstGeom prst="rect">
              <a:avLst/>
            </a:prstGeom>
          </p:spPr>
          <p:txBody>
            <a:bodyPr anchor="ctr" rtlCol="false" tIns="50800" lIns="50800" bIns="50800" rIns="50800"/>
            <a:lstStyle/>
            <a:p>
              <a:pPr algn="ctr">
                <a:lnSpc>
                  <a:spcPts val="2659"/>
                </a:lnSpc>
                <a:spcBef>
                  <a:spcPct val="0"/>
                </a:spcBef>
              </a:pPr>
            </a:p>
          </p:txBody>
        </p:sp>
      </p:grpSp>
      <p:sp>
        <p:nvSpPr>
          <p:cNvPr name="Freeform 17" id="17"/>
          <p:cNvSpPr/>
          <p:nvPr/>
        </p:nvSpPr>
        <p:spPr>
          <a:xfrm flipH="false" flipV="false" rot="0">
            <a:off x="482559" y="66192"/>
            <a:ext cx="742269" cy="742269"/>
          </a:xfrm>
          <a:custGeom>
            <a:avLst/>
            <a:gdLst/>
            <a:ahLst/>
            <a:cxnLst/>
            <a:rect r="r" b="b" t="t" l="l"/>
            <a:pathLst>
              <a:path h="742269" w="742269">
                <a:moveTo>
                  <a:pt x="0" y="0"/>
                </a:moveTo>
                <a:lnTo>
                  <a:pt x="742269" y="0"/>
                </a:lnTo>
                <a:lnTo>
                  <a:pt x="742269" y="742270"/>
                </a:lnTo>
                <a:lnTo>
                  <a:pt x="0" y="742270"/>
                </a:lnTo>
                <a:lnTo>
                  <a:pt x="0" y="0"/>
                </a:lnTo>
                <a:close/>
              </a:path>
            </a:pathLst>
          </a:custGeom>
          <a:blipFill>
            <a:blip r:embed="rId11"/>
            <a:stretch>
              <a:fillRect l="0" t="0" r="0" b="0"/>
            </a:stretch>
          </a:blipFill>
        </p:spPr>
      </p:sp>
      <p:sp>
        <p:nvSpPr>
          <p:cNvPr name="TextBox 18" id="18"/>
          <p:cNvSpPr txBox="true"/>
          <p:nvPr/>
        </p:nvSpPr>
        <p:spPr>
          <a:xfrm rot="0">
            <a:off x="1224828" y="391651"/>
            <a:ext cx="2715611" cy="207509"/>
          </a:xfrm>
          <a:prstGeom prst="rect">
            <a:avLst/>
          </a:prstGeom>
        </p:spPr>
        <p:txBody>
          <a:bodyPr anchor="t" rtlCol="false" tIns="0" lIns="0" bIns="0" rIns="0">
            <a:spAutoFit/>
          </a:bodyPr>
          <a:lstStyle/>
          <a:p>
            <a:pPr algn="l">
              <a:lnSpc>
                <a:spcPts val="1627"/>
              </a:lnSpc>
            </a:pPr>
            <a:r>
              <a:rPr lang="en-US" sz="1627" b="true">
                <a:solidFill>
                  <a:srgbClr val="1C1C1C"/>
                </a:solidFill>
                <a:latin typeface="Nourd Bold"/>
                <a:ea typeface="Nourd Bold"/>
                <a:cs typeface="Nourd Bold"/>
                <a:sym typeface="Nourd Bold"/>
              </a:rPr>
              <a:t> TRƯỜNG ĐẠI HỌC VINH</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0D346D"/>
        </a:solidFill>
      </p:bgPr>
    </p:bg>
    <p:spTree>
      <p:nvGrpSpPr>
        <p:cNvPr id="1" name=""/>
        <p:cNvGrpSpPr/>
        <p:nvPr/>
      </p:nvGrpSpPr>
      <p:grpSpPr>
        <a:xfrm>
          <a:off x="0" y="0"/>
          <a:ext cx="0" cy="0"/>
          <a:chOff x="0" y="0"/>
          <a:chExt cx="0" cy="0"/>
        </a:xfrm>
      </p:grpSpPr>
      <p:sp>
        <p:nvSpPr>
          <p:cNvPr name="Freeform 2" id="2"/>
          <p:cNvSpPr/>
          <p:nvPr/>
        </p:nvSpPr>
        <p:spPr>
          <a:xfrm flipH="false" flipV="false" rot="0">
            <a:off x="15872482" y="9535832"/>
            <a:ext cx="2773636" cy="529512"/>
          </a:xfrm>
          <a:custGeom>
            <a:avLst/>
            <a:gdLst/>
            <a:ahLst/>
            <a:cxnLst/>
            <a:rect r="r" b="b" t="t" l="l"/>
            <a:pathLst>
              <a:path h="529512" w="2773636">
                <a:moveTo>
                  <a:pt x="0" y="0"/>
                </a:moveTo>
                <a:lnTo>
                  <a:pt x="2773636" y="0"/>
                </a:lnTo>
                <a:lnTo>
                  <a:pt x="2773636" y="529512"/>
                </a:lnTo>
                <a:lnTo>
                  <a:pt x="0" y="52951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2390120" y="1311259"/>
            <a:ext cx="5897880" cy="7947041"/>
          </a:xfrm>
          <a:custGeom>
            <a:avLst/>
            <a:gdLst/>
            <a:ahLst/>
            <a:cxnLst/>
            <a:rect r="r" b="b" t="t" l="l"/>
            <a:pathLst>
              <a:path h="7947041" w="5897880">
                <a:moveTo>
                  <a:pt x="0" y="0"/>
                </a:moveTo>
                <a:lnTo>
                  <a:pt x="5897880" y="0"/>
                </a:lnTo>
                <a:lnTo>
                  <a:pt x="5897880" y="7947041"/>
                </a:lnTo>
                <a:lnTo>
                  <a:pt x="0" y="7947041"/>
                </a:lnTo>
                <a:lnTo>
                  <a:pt x="0" y="0"/>
                </a:lnTo>
                <a:close/>
              </a:path>
            </a:pathLst>
          </a:custGeom>
          <a:blipFill>
            <a:blip r:embed="rId4"/>
            <a:stretch>
              <a:fillRect l="0" t="-419" r="0" b="-419"/>
            </a:stretch>
          </a:blipFill>
        </p:spPr>
      </p:sp>
      <p:sp>
        <p:nvSpPr>
          <p:cNvPr name="TextBox 4" id="4"/>
          <p:cNvSpPr txBox="true"/>
          <p:nvPr/>
        </p:nvSpPr>
        <p:spPr>
          <a:xfrm rot="0">
            <a:off x="3476325" y="265022"/>
            <a:ext cx="17827590" cy="770012"/>
          </a:xfrm>
          <a:prstGeom prst="rect">
            <a:avLst/>
          </a:prstGeom>
        </p:spPr>
        <p:txBody>
          <a:bodyPr anchor="t" rtlCol="false" tIns="0" lIns="0" bIns="0" rIns="0">
            <a:spAutoFit/>
          </a:bodyPr>
          <a:lstStyle/>
          <a:p>
            <a:pPr algn="ctr">
              <a:lnSpc>
                <a:spcPts val="5820"/>
              </a:lnSpc>
            </a:pPr>
            <a:r>
              <a:rPr lang="en-US" b="true" sz="5820">
                <a:solidFill>
                  <a:srgbClr val="FFFFFF"/>
                </a:solidFill>
                <a:latin typeface="Open Sans Bold Bold"/>
                <a:ea typeface="Open Sans Bold Bold"/>
                <a:cs typeface="Open Sans Bold Bold"/>
                <a:sym typeface="Open Sans Bold Bold"/>
              </a:rPr>
              <a:t>CẬP NHẬT TRẠNG THÁI ĐẶT XE</a:t>
            </a:r>
          </a:p>
        </p:txBody>
      </p:sp>
      <p:sp>
        <p:nvSpPr>
          <p:cNvPr name="TextBox 5" id="5"/>
          <p:cNvSpPr txBox="true"/>
          <p:nvPr/>
        </p:nvSpPr>
        <p:spPr>
          <a:xfrm rot="0">
            <a:off x="574851" y="3338105"/>
            <a:ext cx="3556596" cy="1482934"/>
          </a:xfrm>
          <a:prstGeom prst="rect">
            <a:avLst/>
          </a:prstGeom>
        </p:spPr>
        <p:txBody>
          <a:bodyPr anchor="t" rtlCol="false" tIns="0" lIns="0" bIns="0" rIns="0">
            <a:spAutoFit/>
          </a:bodyPr>
          <a:lstStyle/>
          <a:p>
            <a:pPr algn="ctr">
              <a:lnSpc>
                <a:spcPts val="3936"/>
              </a:lnSpc>
              <a:spcBef>
                <a:spcPct val="0"/>
              </a:spcBef>
            </a:pPr>
            <a:r>
              <a:rPr lang="en-US" sz="2811">
                <a:solidFill>
                  <a:srgbClr val="FFFFFF"/>
                </a:solidFill>
                <a:latin typeface="Paytone One"/>
                <a:ea typeface="Paytone One"/>
                <a:cs typeface="Paytone One"/>
                <a:sym typeface="Paytone One"/>
              </a:rPr>
              <a:t>Thanh toán thành công, đơn hàng được xác nhận.</a:t>
            </a:r>
          </a:p>
        </p:txBody>
      </p:sp>
      <p:sp>
        <p:nvSpPr>
          <p:cNvPr name="AutoShape 6" id="6"/>
          <p:cNvSpPr/>
          <p:nvPr/>
        </p:nvSpPr>
        <p:spPr>
          <a:xfrm>
            <a:off x="0" y="5143500"/>
            <a:ext cx="12390120" cy="0"/>
          </a:xfrm>
          <a:prstGeom prst="line">
            <a:avLst/>
          </a:prstGeom>
          <a:ln cap="flat" w="38100">
            <a:solidFill>
              <a:srgbClr val="FFFFFF"/>
            </a:solidFill>
            <a:prstDash val="solid"/>
            <a:headEnd type="none" len="sm" w="sm"/>
            <a:tailEnd type="none" len="sm" w="sm"/>
          </a:ln>
        </p:spPr>
      </p:sp>
      <p:sp>
        <p:nvSpPr>
          <p:cNvPr name="TextBox 7" id="7"/>
          <p:cNvSpPr txBox="true"/>
          <p:nvPr/>
        </p:nvSpPr>
        <p:spPr>
          <a:xfrm rot="0">
            <a:off x="-191003" y="4744840"/>
            <a:ext cx="4699677" cy="721121"/>
          </a:xfrm>
          <a:prstGeom prst="rect">
            <a:avLst/>
          </a:prstGeom>
        </p:spPr>
        <p:txBody>
          <a:bodyPr anchor="t" rtlCol="false" tIns="0" lIns="0" bIns="0" rIns="0">
            <a:spAutoFit/>
          </a:bodyPr>
          <a:lstStyle/>
          <a:p>
            <a:pPr algn="ctr">
              <a:lnSpc>
                <a:spcPts val="5928"/>
              </a:lnSpc>
              <a:spcBef>
                <a:spcPct val="0"/>
              </a:spcBef>
            </a:pPr>
            <a:r>
              <a:rPr lang="en-US" sz="4234">
                <a:solidFill>
                  <a:srgbClr val="FFFFFF"/>
                </a:solidFill>
                <a:latin typeface="Open Sans Bold"/>
                <a:ea typeface="Open Sans Bold"/>
                <a:cs typeface="Open Sans Bold"/>
                <a:sym typeface="Open Sans Bold"/>
              </a:rPr>
              <a:t>1</a:t>
            </a:r>
          </a:p>
        </p:txBody>
      </p:sp>
      <p:sp>
        <p:nvSpPr>
          <p:cNvPr name="TextBox 8" id="8"/>
          <p:cNvSpPr txBox="true"/>
          <p:nvPr/>
        </p:nvSpPr>
        <p:spPr>
          <a:xfrm rot="0">
            <a:off x="8466502" y="4744840"/>
            <a:ext cx="4699677" cy="721121"/>
          </a:xfrm>
          <a:prstGeom prst="rect">
            <a:avLst/>
          </a:prstGeom>
        </p:spPr>
        <p:txBody>
          <a:bodyPr anchor="t" rtlCol="false" tIns="0" lIns="0" bIns="0" rIns="0">
            <a:spAutoFit/>
          </a:bodyPr>
          <a:lstStyle/>
          <a:p>
            <a:pPr algn="ctr">
              <a:lnSpc>
                <a:spcPts val="5928"/>
              </a:lnSpc>
              <a:spcBef>
                <a:spcPct val="0"/>
              </a:spcBef>
            </a:pPr>
            <a:r>
              <a:rPr lang="en-US" sz="4234">
                <a:solidFill>
                  <a:srgbClr val="FFFFFF"/>
                </a:solidFill>
                <a:latin typeface="Open Sans Bold"/>
                <a:ea typeface="Open Sans Bold"/>
                <a:cs typeface="Open Sans Bold"/>
                <a:sym typeface="Open Sans Bold"/>
              </a:rPr>
              <a:t>3</a:t>
            </a:r>
          </a:p>
        </p:txBody>
      </p:sp>
      <p:sp>
        <p:nvSpPr>
          <p:cNvPr name="TextBox 9" id="9"/>
          <p:cNvSpPr txBox="true"/>
          <p:nvPr/>
        </p:nvSpPr>
        <p:spPr>
          <a:xfrm rot="0">
            <a:off x="4131447" y="4744840"/>
            <a:ext cx="4699677" cy="721121"/>
          </a:xfrm>
          <a:prstGeom prst="rect">
            <a:avLst/>
          </a:prstGeom>
        </p:spPr>
        <p:txBody>
          <a:bodyPr anchor="t" rtlCol="false" tIns="0" lIns="0" bIns="0" rIns="0">
            <a:spAutoFit/>
          </a:bodyPr>
          <a:lstStyle/>
          <a:p>
            <a:pPr algn="ctr">
              <a:lnSpc>
                <a:spcPts val="5928"/>
              </a:lnSpc>
              <a:spcBef>
                <a:spcPct val="0"/>
              </a:spcBef>
            </a:pPr>
            <a:r>
              <a:rPr lang="en-US" sz="4234">
                <a:solidFill>
                  <a:srgbClr val="FFFFFF"/>
                </a:solidFill>
                <a:latin typeface="Open Sans Bold"/>
                <a:ea typeface="Open Sans Bold"/>
                <a:cs typeface="Open Sans Bold"/>
                <a:sym typeface="Open Sans Bold"/>
              </a:rPr>
              <a:t>2</a:t>
            </a:r>
          </a:p>
        </p:txBody>
      </p:sp>
      <p:sp>
        <p:nvSpPr>
          <p:cNvPr name="TextBox 10" id="10"/>
          <p:cNvSpPr txBox="true"/>
          <p:nvPr/>
        </p:nvSpPr>
        <p:spPr>
          <a:xfrm rot="0">
            <a:off x="4624514" y="5408810"/>
            <a:ext cx="3713543" cy="1886269"/>
          </a:xfrm>
          <a:prstGeom prst="rect">
            <a:avLst/>
          </a:prstGeom>
        </p:spPr>
        <p:txBody>
          <a:bodyPr anchor="t" rtlCol="false" tIns="0" lIns="0" bIns="0" rIns="0">
            <a:spAutoFit/>
          </a:bodyPr>
          <a:lstStyle/>
          <a:p>
            <a:pPr algn="ctr">
              <a:lnSpc>
                <a:spcPts val="3740"/>
              </a:lnSpc>
              <a:spcBef>
                <a:spcPct val="0"/>
              </a:spcBef>
            </a:pPr>
            <a:r>
              <a:rPr lang="en-US" sz="2671">
                <a:solidFill>
                  <a:srgbClr val="FFFFFF"/>
                </a:solidFill>
                <a:latin typeface="Paytone One"/>
                <a:ea typeface="Paytone One"/>
                <a:cs typeface="Paytone One"/>
                <a:sym typeface="Paytone One"/>
              </a:rPr>
              <a:t>Xe của bạn đang được xử lý, bạn sẽ nhận được email thông báo.</a:t>
            </a:r>
          </a:p>
        </p:txBody>
      </p:sp>
      <p:sp>
        <p:nvSpPr>
          <p:cNvPr name="TextBox 11" id="11"/>
          <p:cNvSpPr txBox="true"/>
          <p:nvPr/>
        </p:nvSpPr>
        <p:spPr>
          <a:xfrm rot="0">
            <a:off x="8676577" y="2782985"/>
            <a:ext cx="3713543" cy="2360515"/>
          </a:xfrm>
          <a:prstGeom prst="rect">
            <a:avLst/>
          </a:prstGeom>
        </p:spPr>
        <p:txBody>
          <a:bodyPr anchor="t" rtlCol="false" tIns="0" lIns="0" bIns="0" rIns="0">
            <a:spAutoFit/>
          </a:bodyPr>
          <a:lstStyle/>
          <a:p>
            <a:pPr algn="ctr">
              <a:lnSpc>
                <a:spcPts val="3740"/>
              </a:lnSpc>
            </a:pPr>
            <a:r>
              <a:rPr lang="en-US" sz="2671">
                <a:solidFill>
                  <a:srgbClr val="FFFFFF"/>
                </a:solidFill>
                <a:latin typeface="Paytone One"/>
                <a:ea typeface="Paytone One"/>
                <a:cs typeface="Paytone One"/>
                <a:sym typeface="Paytone One"/>
              </a:rPr>
              <a:t>Xe sẽ được giao đến địa chỉ bạn cung cấp trong thời gian dự kiến.</a:t>
            </a:r>
          </a:p>
          <a:p>
            <a:pPr algn="ctr">
              <a:lnSpc>
                <a:spcPts val="3740"/>
              </a:lnSpc>
              <a:spcBef>
                <a:spcPct val="0"/>
              </a:spcBef>
            </a:pPr>
          </a:p>
        </p:txBody>
      </p:sp>
      <p:grpSp>
        <p:nvGrpSpPr>
          <p:cNvPr name="Group 12" id="12"/>
          <p:cNvGrpSpPr/>
          <p:nvPr/>
        </p:nvGrpSpPr>
        <p:grpSpPr>
          <a:xfrm rot="0">
            <a:off x="286431" y="0"/>
            <a:ext cx="3928371" cy="936031"/>
            <a:chOff x="0" y="0"/>
            <a:chExt cx="1135596" cy="270584"/>
          </a:xfrm>
        </p:grpSpPr>
        <p:sp>
          <p:nvSpPr>
            <p:cNvPr name="Freeform 13" id="13"/>
            <p:cNvSpPr/>
            <p:nvPr/>
          </p:nvSpPr>
          <p:spPr>
            <a:xfrm flipH="false" flipV="false" rot="0">
              <a:off x="0" y="0"/>
              <a:ext cx="1135596" cy="270584"/>
            </a:xfrm>
            <a:custGeom>
              <a:avLst/>
              <a:gdLst/>
              <a:ahLst/>
              <a:cxnLst/>
              <a:rect r="r" b="b" t="t" l="l"/>
              <a:pathLst>
                <a:path h="270584" w="1135596">
                  <a:moveTo>
                    <a:pt x="98539" y="0"/>
                  </a:moveTo>
                  <a:lnTo>
                    <a:pt x="1037058" y="0"/>
                  </a:lnTo>
                  <a:cubicBezTo>
                    <a:pt x="1091479" y="0"/>
                    <a:pt x="1135596" y="44117"/>
                    <a:pt x="1135596" y="98539"/>
                  </a:cubicBezTo>
                  <a:lnTo>
                    <a:pt x="1135596" y="172045"/>
                  </a:lnTo>
                  <a:cubicBezTo>
                    <a:pt x="1135596" y="198179"/>
                    <a:pt x="1125215" y="223243"/>
                    <a:pt x="1106735" y="241723"/>
                  </a:cubicBezTo>
                  <a:cubicBezTo>
                    <a:pt x="1088255" y="260202"/>
                    <a:pt x="1063192" y="270584"/>
                    <a:pt x="1037058" y="270584"/>
                  </a:cubicBezTo>
                  <a:lnTo>
                    <a:pt x="98539" y="270584"/>
                  </a:lnTo>
                  <a:cubicBezTo>
                    <a:pt x="44117" y="270584"/>
                    <a:pt x="0" y="226467"/>
                    <a:pt x="0" y="172045"/>
                  </a:cubicBezTo>
                  <a:lnTo>
                    <a:pt x="0" y="98539"/>
                  </a:lnTo>
                  <a:cubicBezTo>
                    <a:pt x="0" y="72404"/>
                    <a:pt x="10382" y="47341"/>
                    <a:pt x="28861" y="28861"/>
                  </a:cubicBezTo>
                  <a:cubicBezTo>
                    <a:pt x="47341" y="10382"/>
                    <a:pt x="72404" y="0"/>
                    <a:pt x="98539" y="0"/>
                  </a:cubicBezTo>
                  <a:close/>
                </a:path>
              </a:pathLst>
            </a:custGeom>
            <a:solidFill>
              <a:srgbClr val="FF9F1C"/>
            </a:solidFill>
            <a:ln w="57150" cap="rnd">
              <a:solidFill>
                <a:srgbClr val="1C1C1C"/>
              </a:solidFill>
              <a:prstDash val="solid"/>
              <a:round/>
            </a:ln>
          </p:spPr>
        </p:sp>
        <p:sp>
          <p:nvSpPr>
            <p:cNvPr name="TextBox 14" id="14"/>
            <p:cNvSpPr txBox="true"/>
            <p:nvPr/>
          </p:nvSpPr>
          <p:spPr>
            <a:xfrm>
              <a:off x="0" y="-38100"/>
              <a:ext cx="1135596" cy="308684"/>
            </a:xfrm>
            <a:prstGeom prst="rect">
              <a:avLst/>
            </a:prstGeom>
          </p:spPr>
          <p:txBody>
            <a:bodyPr anchor="ctr" rtlCol="false" tIns="50800" lIns="50800" bIns="50800" rIns="50800"/>
            <a:lstStyle/>
            <a:p>
              <a:pPr algn="ctr">
                <a:lnSpc>
                  <a:spcPts val="2659"/>
                </a:lnSpc>
                <a:spcBef>
                  <a:spcPct val="0"/>
                </a:spcBef>
              </a:pPr>
            </a:p>
          </p:txBody>
        </p:sp>
      </p:grpSp>
      <p:sp>
        <p:nvSpPr>
          <p:cNvPr name="TextBox 15" id="15"/>
          <p:cNvSpPr txBox="true"/>
          <p:nvPr/>
        </p:nvSpPr>
        <p:spPr>
          <a:xfrm rot="0">
            <a:off x="1224828" y="391651"/>
            <a:ext cx="2715611" cy="207509"/>
          </a:xfrm>
          <a:prstGeom prst="rect">
            <a:avLst/>
          </a:prstGeom>
        </p:spPr>
        <p:txBody>
          <a:bodyPr anchor="t" rtlCol="false" tIns="0" lIns="0" bIns="0" rIns="0">
            <a:spAutoFit/>
          </a:bodyPr>
          <a:lstStyle/>
          <a:p>
            <a:pPr algn="l">
              <a:lnSpc>
                <a:spcPts val="1627"/>
              </a:lnSpc>
            </a:pPr>
            <a:r>
              <a:rPr lang="en-US" sz="1627" b="true">
                <a:solidFill>
                  <a:srgbClr val="1C1C1C"/>
                </a:solidFill>
                <a:latin typeface="Nourd Bold"/>
                <a:ea typeface="Nourd Bold"/>
                <a:cs typeface="Nourd Bold"/>
                <a:sym typeface="Nourd Bold"/>
              </a:rPr>
              <a:t> TRƯỜNG ĐẠI HỌC VINH</a:t>
            </a:r>
          </a:p>
        </p:txBody>
      </p:sp>
      <p:sp>
        <p:nvSpPr>
          <p:cNvPr name="Freeform 16" id="16"/>
          <p:cNvSpPr/>
          <p:nvPr/>
        </p:nvSpPr>
        <p:spPr>
          <a:xfrm flipH="false" flipV="false" rot="0">
            <a:off x="482559" y="66192"/>
            <a:ext cx="742269" cy="742269"/>
          </a:xfrm>
          <a:custGeom>
            <a:avLst/>
            <a:gdLst/>
            <a:ahLst/>
            <a:cxnLst/>
            <a:rect r="r" b="b" t="t" l="l"/>
            <a:pathLst>
              <a:path h="742269" w="742269">
                <a:moveTo>
                  <a:pt x="0" y="0"/>
                </a:moveTo>
                <a:lnTo>
                  <a:pt x="742269" y="0"/>
                </a:lnTo>
                <a:lnTo>
                  <a:pt x="742269" y="742270"/>
                </a:lnTo>
                <a:lnTo>
                  <a:pt x="0" y="742270"/>
                </a:lnTo>
                <a:lnTo>
                  <a:pt x="0" y="0"/>
                </a:lnTo>
                <a:close/>
              </a:path>
            </a:pathLst>
          </a:custGeom>
          <a:blipFill>
            <a:blip r:embed="rId5"/>
            <a:stretch>
              <a:fillRect l="0" t="0" r="0" b="0"/>
            </a:stretch>
          </a:blipFill>
        </p:spPr>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10800000">
            <a:off x="-1348228" y="-96491"/>
            <a:ext cx="8603573" cy="10287000"/>
            <a:chOff x="0" y="0"/>
            <a:chExt cx="8603361" cy="10286746"/>
          </a:xfrm>
        </p:grpSpPr>
        <p:sp>
          <p:nvSpPr>
            <p:cNvPr name="Freeform 3" id="3"/>
            <p:cNvSpPr/>
            <p:nvPr/>
          </p:nvSpPr>
          <p:spPr>
            <a:xfrm flipH="false" flipV="false" rot="0">
              <a:off x="-2794" y="-128"/>
              <a:ext cx="8606155" cy="10286874"/>
            </a:xfrm>
            <a:custGeom>
              <a:avLst/>
              <a:gdLst/>
              <a:ahLst/>
              <a:cxnLst/>
              <a:rect r="r" b="b" t="t" l="l"/>
              <a:pathLst>
                <a:path h="10286874" w="8606155">
                  <a:moveTo>
                    <a:pt x="8606155" y="10251441"/>
                  </a:moveTo>
                  <a:cubicBezTo>
                    <a:pt x="8606155" y="10284588"/>
                    <a:pt x="8595487" y="10286874"/>
                    <a:pt x="8567674" y="10286874"/>
                  </a:cubicBezTo>
                  <a:cubicBezTo>
                    <a:pt x="5713094" y="10286239"/>
                    <a:pt x="2858643" y="10286239"/>
                    <a:pt x="4064" y="10286239"/>
                  </a:cubicBezTo>
                  <a:cubicBezTo>
                    <a:pt x="0" y="10272396"/>
                    <a:pt x="6350" y="10259823"/>
                    <a:pt x="9271" y="10246996"/>
                  </a:cubicBezTo>
                  <a:cubicBezTo>
                    <a:pt x="134747" y="9685402"/>
                    <a:pt x="260350" y="9123935"/>
                    <a:pt x="386207" y="8562467"/>
                  </a:cubicBezTo>
                  <a:cubicBezTo>
                    <a:pt x="565658" y="7761986"/>
                    <a:pt x="745490" y="6961633"/>
                    <a:pt x="924814" y="6161151"/>
                  </a:cubicBezTo>
                  <a:cubicBezTo>
                    <a:pt x="1146302" y="5172583"/>
                    <a:pt x="1367282" y="4184015"/>
                    <a:pt x="1588643" y="3195574"/>
                  </a:cubicBezTo>
                  <a:cubicBezTo>
                    <a:pt x="1813560" y="2191385"/>
                    <a:pt x="2038604" y="1187323"/>
                    <a:pt x="2264156" y="183261"/>
                  </a:cubicBezTo>
                  <a:cubicBezTo>
                    <a:pt x="2277872" y="122174"/>
                    <a:pt x="2286635" y="59690"/>
                    <a:pt x="2308860" y="635"/>
                  </a:cubicBezTo>
                  <a:cubicBezTo>
                    <a:pt x="4395216" y="635"/>
                    <a:pt x="6481572" y="635"/>
                    <a:pt x="8567928" y="0"/>
                  </a:cubicBezTo>
                  <a:cubicBezTo>
                    <a:pt x="8596249" y="0"/>
                    <a:pt x="8605901" y="3429"/>
                    <a:pt x="8605901" y="35814"/>
                  </a:cubicBezTo>
                  <a:cubicBezTo>
                    <a:pt x="8605139" y="3441066"/>
                    <a:pt x="8605139" y="6846317"/>
                    <a:pt x="8606155" y="10251441"/>
                  </a:cubicBezTo>
                  <a:close/>
                </a:path>
              </a:pathLst>
            </a:custGeom>
            <a:solidFill>
              <a:srgbClr val="373434"/>
            </a:solidFill>
            <a:ln w="12700">
              <a:solidFill>
                <a:srgbClr val="000000"/>
              </a:solidFill>
            </a:ln>
          </p:spPr>
        </p:sp>
      </p:grpSp>
      <p:grpSp>
        <p:nvGrpSpPr>
          <p:cNvPr name="Group 4" id="4"/>
          <p:cNvGrpSpPr>
            <a:grpSpLocks noChangeAspect="true"/>
          </p:cNvGrpSpPr>
          <p:nvPr/>
        </p:nvGrpSpPr>
        <p:grpSpPr>
          <a:xfrm rot="0">
            <a:off x="-2930204" y="391435"/>
            <a:ext cx="9789117" cy="9895565"/>
            <a:chOff x="0" y="0"/>
            <a:chExt cx="5956300" cy="6021070"/>
          </a:xfrm>
        </p:grpSpPr>
        <p:sp>
          <p:nvSpPr>
            <p:cNvPr name="Freeform 5" id="5"/>
            <p:cNvSpPr/>
            <p:nvPr/>
          </p:nvSpPr>
          <p:spPr>
            <a:xfrm flipH="false" flipV="false" rot="0">
              <a:off x="0" y="0"/>
              <a:ext cx="5956300" cy="6021070"/>
            </a:xfrm>
            <a:custGeom>
              <a:avLst/>
              <a:gdLst/>
              <a:ahLst/>
              <a:cxnLst/>
              <a:rect r="r" b="b" t="t" l="l"/>
              <a:pathLst>
                <a:path h="6021070" w="5956300">
                  <a:moveTo>
                    <a:pt x="692150" y="6021070"/>
                  </a:moveTo>
                  <a:lnTo>
                    <a:pt x="0" y="0"/>
                  </a:lnTo>
                  <a:lnTo>
                    <a:pt x="5264150" y="0"/>
                  </a:lnTo>
                  <a:lnTo>
                    <a:pt x="5956300" y="6021070"/>
                  </a:lnTo>
                  <a:close/>
                </a:path>
              </a:pathLst>
            </a:custGeom>
            <a:blipFill>
              <a:blip r:embed="rId2"/>
              <a:stretch>
                <a:fillRect l="-24313" t="0" r="-105821" b="0"/>
              </a:stretch>
            </a:blipFill>
          </p:spPr>
        </p:sp>
      </p:grpSp>
      <p:grpSp>
        <p:nvGrpSpPr>
          <p:cNvPr name="Group 6" id="6"/>
          <p:cNvGrpSpPr/>
          <p:nvPr/>
        </p:nvGrpSpPr>
        <p:grpSpPr>
          <a:xfrm rot="-10800000">
            <a:off x="17831019" y="565977"/>
            <a:ext cx="1146206" cy="925447"/>
            <a:chOff x="0" y="0"/>
            <a:chExt cx="6350000" cy="5126990"/>
          </a:xfrm>
        </p:grpSpPr>
        <p:sp>
          <p:nvSpPr>
            <p:cNvPr name="Freeform 7" id="7"/>
            <p:cNvSpPr/>
            <p:nvPr/>
          </p:nvSpPr>
          <p:spPr>
            <a:xfrm flipH="false" flipV="false" rot="0">
              <a:off x="0" y="0"/>
              <a:ext cx="6350000" cy="5126990"/>
            </a:xfrm>
            <a:custGeom>
              <a:avLst/>
              <a:gdLst/>
              <a:ahLst/>
              <a:cxnLst/>
              <a:rect r="r" b="b" t="t" l="l"/>
              <a:pathLst>
                <a:path h="5126990" w="6350000">
                  <a:moveTo>
                    <a:pt x="3528060" y="0"/>
                  </a:moveTo>
                  <a:lnTo>
                    <a:pt x="3440430" y="0"/>
                  </a:lnTo>
                  <a:lnTo>
                    <a:pt x="2821940" y="0"/>
                  </a:lnTo>
                  <a:lnTo>
                    <a:pt x="0" y="0"/>
                  </a:lnTo>
                  <a:lnTo>
                    <a:pt x="2821940" y="2564130"/>
                  </a:lnTo>
                  <a:lnTo>
                    <a:pt x="0" y="5126990"/>
                  </a:lnTo>
                  <a:lnTo>
                    <a:pt x="2821940" y="5126990"/>
                  </a:lnTo>
                  <a:lnTo>
                    <a:pt x="3440430" y="5126990"/>
                  </a:lnTo>
                  <a:lnTo>
                    <a:pt x="3528060" y="5126990"/>
                  </a:lnTo>
                  <a:lnTo>
                    <a:pt x="6350000" y="2564130"/>
                  </a:lnTo>
                  <a:lnTo>
                    <a:pt x="3528060" y="0"/>
                  </a:lnTo>
                  <a:close/>
                </a:path>
              </a:pathLst>
            </a:custGeom>
            <a:solidFill>
              <a:srgbClr val="FF9F1C"/>
            </a:solidFill>
          </p:spPr>
        </p:sp>
      </p:grpSp>
      <p:grpSp>
        <p:nvGrpSpPr>
          <p:cNvPr name="Group 8" id="8"/>
          <p:cNvGrpSpPr/>
          <p:nvPr/>
        </p:nvGrpSpPr>
        <p:grpSpPr>
          <a:xfrm rot="-10800000">
            <a:off x="14477957" y="565977"/>
            <a:ext cx="1146206" cy="925447"/>
            <a:chOff x="0" y="0"/>
            <a:chExt cx="6350000" cy="5126990"/>
          </a:xfrm>
        </p:grpSpPr>
        <p:sp>
          <p:nvSpPr>
            <p:cNvPr name="Freeform 9" id="9"/>
            <p:cNvSpPr/>
            <p:nvPr/>
          </p:nvSpPr>
          <p:spPr>
            <a:xfrm flipH="false" flipV="false" rot="0">
              <a:off x="0" y="0"/>
              <a:ext cx="6350000" cy="5126990"/>
            </a:xfrm>
            <a:custGeom>
              <a:avLst/>
              <a:gdLst/>
              <a:ahLst/>
              <a:cxnLst/>
              <a:rect r="r" b="b" t="t" l="l"/>
              <a:pathLst>
                <a:path h="5126990" w="6350000">
                  <a:moveTo>
                    <a:pt x="3528060" y="0"/>
                  </a:moveTo>
                  <a:lnTo>
                    <a:pt x="3440430" y="0"/>
                  </a:lnTo>
                  <a:lnTo>
                    <a:pt x="2821940" y="0"/>
                  </a:lnTo>
                  <a:lnTo>
                    <a:pt x="0" y="0"/>
                  </a:lnTo>
                  <a:lnTo>
                    <a:pt x="2821940" y="2564130"/>
                  </a:lnTo>
                  <a:lnTo>
                    <a:pt x="0" y="5126990"/>
                  </a:lnTo>
                  <a:lnTo>
                    <a:pt x="2821940" y="5126990"/>
                  </a:lnTo>
                  <a:lnTo>
                    <a:pt x="3440430" y="5126990"/>
                  </a:lnTo>
                  <a:lnTo>
                    <a:pt x="3528060" y="5126990"/>
                  </a:lnTo>
                  <a:lnTo>
                    <a:pt x="6350000" y="2564130"/>
                  </a:lnTo>
                  <a:lnTo>
                    <a:pt x="3528060" y="0"/>
                  </a:lnTo>
                  <a:close/>
                </a:path>
              </a:pathLst>
            </a:custGeom>
            <a:solidFill>
              <a:srgbClr val="FF9F1C"/>
            </a:solidFill>
          </p:spPr>
        </p:sp>
      </p:grpSp>
      <p:grpSp>
        <p:nvGrpSpPr>
          <p:cNvPr name="Group 10" id="10"/>
          <p:cNvGrpSpPr/>
          <p:nvPr/>
        </p:nvGrpSpPr>
        <p:grpSpPr>
          <a:xfrm rot="-10800000">
            <a:off x="17003417" y="565977"/>
            <a:ext cx="1146206" cy="925447"/>
            <a:chOff x="0" y="0"/>
            <a:chExt cx="6350000" cy="5126990"/>
          </a:xfrm>
        </p:grpSpPr>
        <p:sp>
          <p:nvSpPr>
            <p:cNvPr name="Freeform 11" id="11"/>
            <p:cNvSpPr/>
            <p:nvPr/>
          </p:nvSpPr>
          <p:spPr>
            <a:xfrm flipH="false" flipV="false" rot="0">
              <a:off x="0" y="0"/>
              <a:ext cx="6350000" cy="5126990"/>
            </a:xfrm>
            <a:custGeom>
              <a:avLst/>
              <a:gdLst/>
              <a:ahLst/>
              <a:cxnLst/>
              <a:rect r="r" b="b" t="t" l="l"/>
              <a:pathLst>
                <a:path h="5126990" w="6350000">
                  <a:moveTo>
                    <a:pt x="3528060" y="0"/>
                  </a:moveTo>
                  <a:lnTo>
                    <a:pt x="3440430" y="0"/>
                  </a:lnTo>
                  <a:lnTo>
                    <a:pt x="2821940" y="0"/>
                  </a:lnTo>
                  <a:lnTo>
                    <a:pt x="0" y="0"/>
                  </a:lnTo>
                  <a:lnTo>
                    <a:pt x="2821940" y="2564130"/>
                  </a:lnTo>
                  <a:lnTo>
                    <a:pt x="0" y="5126990"/>
                  </a:lnTo>
                  <a:lnTo>
                    <a:pt x="2821940" y="5126990"/>
                  </a:lnTo>
                  <a:lnTo>
                    <a:pt x="3440430" y="5126990"/>
                  </a:lnTo>
                  <a:lnTo>
                    <a:pt x="3528060" y="5126990"/>
                  </a:lnTo>
                  <a:lnTo>
                    <a:pt x="6350000" y="2564130"/>
                  </a:lnTo>
                  <a:lnTo>
                    <a:pt x="3528060" y="0"/>
                  </a:lnTo>
                  <a:close/>
                </a:path>
              </a:pathLst>
            </a:custGeom>
            <a:solidFill>
              <a:srgbClr val="FF9F1C"/>
            </a:solidFill>
          </p:spPr>
        </p:sp>
      </p:grpSp>
      <p:grpSp>
        <p:nvGrpSpPr>
          <p:cNvPr name="Group 12" id="12"/>
          <p:cNvGrpSpPr/>
          <p:nvPr/>
        </p:nvGrpSpPr>
        <p:grpSpPr>
          <a:xfrm rot="-10800000">
            <a:off x="13650355" y="565977"/>
            <a:ext cx="1146206" cy="925447"/>
            <a:chOff x="0" y="0"/>
            <a:chExt cx="6350000" cy="5126990"/>
          </a:xfrm>
        </p:grpSpPr>
        <p:sp>
          <p:nvSpPr>
            <p:cNvPr name="Freeform 13" id="13"/>
            <p:cNvSpPr/>
            <p:nvPr/>
          </p:nvSpPr>
          <p:spPr>
            <a:xfrm flipH="false" flipV="false" rot="0">
              <a:off x="0" y="0"/>
              <a:ext cx="6350000" cy="5126990"/>
            </a:xfrm>
            <a:custGeom>
              <a:avLst/>
              <a:gdLst/>
              <a:ahLst/>
              <a:cxnLst/>
              <a:rect r="r" b="b" t="t" l="l"/>
              <a:pathLst>
                <a:path h="5126990" w="6350000">
                  <a:moveTo>
                    <a:pt x="3528060" y="0"/>
                  </a:moveTo>
                  <a:lnTo>
                    <a:pt x="3440430" y="0"/>
                  </a:lnTo>
                  <a:lnTo>
                    <a:pt x="2821940" y="0"/>
                  </a:lnTo>
                  <a:lnTo>
                    <a:pt x="0" y="0"/>
                  </a:lnTo>
                  <a:lnTo>
                    <a:pt x="2821940" y="2564130"/>
                  </a:lnTo>
                  <a:lnTo>
                    <a:pt x="0" y="5126990"/>
                  </a:lnTo>
                  <a:lnTo>
                    <a:pt x="2821940" y="5126990"/>
                  </a:lnTo>
                  <a:lnTo>
                    <a:pt x="3440430" y="5126990"/>
                  </a:lnTo>
                  <a:lnTo>
                    <a:pt x="3528060" y="5126990"/>
                  </a:lnTo>
                  <a:lnTo>
                    <a:pt x="6350000" y="2564130"/>
                  </a:lnTo>
                  <a:lnTo>
                    <a:pt x="3528060" y="0"/>
                  </a:lnTo>
                  <a:close/>
                </a:path>
              </a:pathLst>
            </a:custGeom>
            <a:solidFill>
              <a:srgbClr val="FF9F1C"/>
            </a:solidFill>
          </p:spPr>
        </p:sp>
      </p:grpSp>
      <p:grpSp>
        <p:nvGrpSpPr>
          <p:cNvPr name="Group 14" id="14"/>
          <p:cNvGrpSpPr/>
          <p:nvPr/>
        </p:nvGrpSpPr>
        <p:grpSpPr>
          <a:xfrm rot="-10800000">
            <a:off x="16155857" y="565977"/>
            <a:ext cx="1146206" cy="925447"/>
            <a:chOff x="0" y="0"/>
            <a:chExt cx="6350000" cy="5126990"/>
          </a:xfrm>
        </p:grpSpPr>
        <p:sp>
          <p:nvSpPr>
            <p:cNvPr name="Freeform 15" id="15"/>
            <p:cNvSpPr/>
            <p:nvPr/>
          </p:nvSpPr>
          <p:spPr>
            <a:xfrm flipH="false" flipV="false" rot="0">
              <a:off x="0" y="0"/>
              <a:ext cx="6350000" cy="5126990"/>
            </a:xfrm>
            <a:custGeom>
              <a:avLst/>
              <a:gdLst/>
              <a:ahLst/>
              <a:cxnLst/>
              <a:rect r="r" b="b" t="t" l="l"/>
              <a:pathLst>
                <a:path h="5126990" w="6350000">
                  <a:moveTo>
                    <a:pt x="3528060" y="0"/>
                  </a:moveTo>
                  <a:lnTo>
                    <a:pt x="3440430" y="0"/>
                  </a:lnTo>
                  <a:lnTo>
                    <a:pt x="2821940" y="0"/>
                  </a:lnTo>
                  <a:lnTo>
                    <a:pt x="0" y="0"/>
                  </a:lnTo>
                  <a:lnTo>
                    <a:pt x="2821940" y="2564130"/>
                  </a:lnTo>
                  <a:lnTo>
                    <a:pt x="0" y="5126990"/>
                  </a:lnTo>
                  <a:lnTo>
                    <a:pt x="2821940" y="5126990"/>
                  </a:lnTo>
                  <a:lnTo>
                    <a:pt x="3440430" y="5126990"/>
                  </a:lnTo>
                  <a:lnTo>
                    <a:pt x="3528060" y="5126990"/>
                  </a:lnTo>
                  <a:lnTo>
                    <a:pt x="6350000" y="2564130"/>
                  </a:lnTo>
                  <a:lnTo>
                    <a:pt x="3528060" y="0"/>
                  </a:lnTo>
                  <a:close/>
                </a:path>
              </a:pathLst>
            </a:custGeom>
            <a:solidFill>
              <a:srgbClr val="FF9F1C"/>
            </a:solidFill>
          </p:spPr>
        </p:sp>
      </p:grpSp>
      <p:grpSp>
        <p:nvGrpSpPr>
          <p:cNvPr name="Group 16" id="16"/>
          <p:cNvGrpSpPr/>
          <p:nvPr/>
        </p:nvGrpSpPr>
        <p:grpSpPr>
          <a:xfrm rot="-10800000">
            <a:off x="15322303" y="565977"/>
            <a:ext cx="1146206" cy="925447"/>
            <a:chOff x="0" y="0"/>
            <a:chExt cx="6350000" cy="5126990"/>
          </a:xfrm>
        </p:grpSpPr>
        <p:sp>
          <p:nvSpPr>
            <p:cNvPr name="Freeform 17" id="17"/>
            <p:cNvSpPr/>
            <p:nvPr/>
          </p:nvSpPr>
          <p:spPr>
            <a:xfrm flipH="false" flipV="false" rot="0">
              <a:off x="0" y="0"/>
              <a:ext cx="6350000" cy="5126990"/>
            </a:xfrm>
            <a:custGeom>
              <a:avLst/>
              <a:gdLst/>
              <a:ahLst/>
              <a:cxnLst/>
              <a:rect r="r" b="b" t="t" l="l"/>
              <a:pathLst>
                <a:path h="5126990" w="6350000">
                  <a:moveTo>
                    <a:pt x="3528060" y="0"/>
                  </a:moveTo>
                  <a:lnTo>
                    <a:pt x="3440430" y="0"/>
                  </a:lnTo>
                  <a:lnTo>
                    <a:pt x="2821940" y="0"/>
                  </a:lnTo>
                  <a:lnTo>
                    <a:pt x="0" y="0"/>
                  </a:lnTo>
                  <a:lnTo>
                    <a:pt x="2821940" y="2564130"/>
                  </a:lnTo>
                  <a:lnTo>
                    <a:pt x="0" y="5126990"/>
                  </a:lnTo>
                  <a:lnTo>
                    <a:pt x="2821940" y="5126990"/>
                  </a:lnTo>
                  <a:lnTo>
                    <a:pt x="3440430" y="5126990"/>
                  </a:lnTo>
                  <a:lnTo>
                    <a:pt x="3528060" y="5126990"/>
                  </a:lnTo>
                  <a:lnTo>
                    <a:pt x="6350000" y="2564130"/>
                  </a:lnTo>
                  <a:lnTo>
                    <a:pt x="3528060" y="0"/>
                  </a:lnTo>
                  <a:close/>
                </a:path>
              </a:pathLst>
            </a:custGeom>
            <a:solidFill>
              <a:srgbClr val="FF9F1C"/>
            </a:solidFill>
          </p:spPr>
        </p:sp>
      </p:grpSp>
      <p:sp>
        <p:nvSpPr>
          <p:cNvPr name="TextBox 18" id="18"/>
          <p:cNvSpPr txBox="true"/>
          <p:nvPr/>
        </p:nvSpPr>
        <p:spPr>
          <a:xfrm rot="0">
            <a:off x="7373262" y="2267399"/>
            <a:ext cx="10457757" cy="2876547"/>
          </a:xfrm>
          <a:prstGeom prst="rect">
            <a:avLst/>
          </a:prstGeom>
        </p:spPr>
        <p:txBody>
          <a:bodyPr anchor="t" rtlCol="false" tIns="0" lIns="0" bIns="0" rIns="0">
            <a:spAutoFit/>
          </a:bodyPr>
          <a:lstStyle/>
          <a:p>
            <a:pPr algn="l">
              <a:lnSpc>
                <a:spcPts val="7499"/>
              </a:lnSpc>
            </a:pPr>
            <a:r>
              <a:rPr lang="en-US" sz="7499" b="true">
                <a:solidFill>
                  <a:srgbClr val="0D346D"/>
                </a:solidFill>
                <a:latin typeface="Open Sans Bold Bold"/>
                <a:ea typeface="Open Sans Bold Bold"/>
                <a:cs typeface="Open Sans Bold Bold"/>
                <a:sym typeface="Open Sans Bold Bold"/>
              </a:rPr>
              <a:t>WE ARE READY</a:t>
            </a:r>
          </a:p>
          <a:p>
            <a:pPr algn="l">
              <a:lnSpc>
                <a:spcPts val="7499"/>
              </a:lnSpc>
            </a:pPr>
            <a:r>
              <a:rPr lang="en-US" sz="7499" b="true">
                <a:solidFill>
                  <a:srgbClr val="0D346D"/>
                </a:solidFill>
                <a:latin typeface="Open Sans Bold Bold"/>
                <a:ea typeface="Open Sans Bold Bold"/>
                <a:cs typeface="Open Sans Bold Bold"/>
                <a:sym typeface="Open Sans Bold Bold"/>
              </a:rPr>
              <a:t>TO GIVE YOU</a:t>
            </a:r>
          </a:p>
          <a:p>
            <a:pPr algn="l">
              <a:lnSpc>
                <a:spcPts val="7499"/>
              </a:lnSpc>
            </a:pPr>
            <a:r>
              <a:rPr lang="en-US" sz="7499" b="true">
                <a:solidFill>
                  <a:srgbClr val="0D346D"/>
                </a:solidFill>
                <a:latin typeface="Open Sans Bold Bold"/>
                <a:ea typeface="Open Sans Bold Bold"/>
                <a:cs typeface="Open Sans Bold Bold"/>
                <a:sym typeface="Open Sans Bold Bold"/>
              </a:rPr>
              <a:t>A RIDE.</a:t>
            </a:r>
          </a:p>
        </p:txBody>
      </p:sp>
      <p:sp>
        <p:nvSpPr>
          <p:cNvPr name="TextBox 19" id="19"/>
          <p:cNvSpPr txBox="true"/>
          <p:nvPr/>
        </p:nvSpPr>
        <p:spPr>
          <a:xfrm rot="0">
            <a:off x="7434542" y="6144409"/>
            <a:ext cx="2861401" cy="356084"/>
          </a:xfrm>
          <a:prstGeom prst="rect">
            <a:avLst/>
          </a:prstGeom>
        </p:spPr>
        <p:txBody>
          <a:bodyPr anchor="t" rtlCol="false" tIns="0" lIns="0" bIns="0" rIns="0">
            <a:spAutoFit/>
          </a:bodyPr>
          <a:lstStyle/>
          <a:p>
            <a:pPr algn="l">
              <a:lnSpc>
                <a:spcPts val="2940"/>
              </a:lnSpc>
              <a:spcBef>
                <a:spcPct val="0"/>
              </a:spcBef>
            </a:pPr>
            <a:r>
              <a:rPr lang="en-US" sz="2100">
                <a:solidFill>
                  <a:srgbClr val="373434"/>
                </a:solidFill>
                <a:latin typeface="Open Sans"/>
                <a:ea typeface="Open Sans"/>
                <a:cs typeface="Open Sans"/>
                <a:sym typeface="Open Sans"/>
              </a:rPr>
              <a:t>Secretariat Office</a:t>
            </a:r>
          </a:p>
        </p:txBody>
      </p:sp>
      <p:sp>
        <p:nvSpPr>
          <p:cNvPr name="TextBox 20" id="20"/>
          <p:cNvSpPr txBox="true"/>
          <p:nvPr/>
        </p:nvSpPr>
        <p:spPr>
          <a:xfrm rot="0">
            <a:off x="9986952" y="6143165"/>
            <a:ext cx="6481557" cy="727708"/>
          </a:xfrm>
          <a:prstGeom prst="rect">
            <a:avLst/>
          </a:prstGeom>
        </p:spPr>
        <p:txBody>
          <a:bodyPr anchor="t" rtlCol="false" tIns="0" lIns="0" bIns="0" rIns="0">
            <a:spAutoFit/>
          </a:bodyPr>
          <a:lstStyle/>
          <a:p>
            <a:pPr algn="l">
              <a:lnSpc>
                <a:spcPts val="2940"/>
              </a:lnSpc>
              <a:spcBef>
                <a:spcPct val="0"/>
              </a:spcBef>
            </a:pPr>
            <a:r>
              <a:rPr lang="en-US" sz="2100">
                <a:solidFill>
                  <a:srgbClr val="373434"/>
                </a:solidFill>
                <a:latin typeface="Open Sans"/>
                <a:ea typeface="Open Sans"/>
                <a:cs typeface="Open Sans"/>
                <a:sym typeface="Open Sans"/>
              </a:rPr>
              <a:t> Số 08, Đường Thượng Trụ, TDP 9, Thị trấn Nghèn, Can Lộc, Hà Tĩnh</a:t>
            </a:r>
          </a:p>
        </p:txBody>
      </p:sp>
      <p:sp>
        <p:nvSpPr>
          <p:cNvPr name="TextBox 21" id="21"/>
          <p:cNvSpPr txBox="true"/>
          <p:nvPr/>
        </p:nvSpPr>
        <p:spPr>
          <a:xfrm rot="0">
            <a:off x="7451396" y="6669456"/>
            <a:ext cx="2844547" cy="356084"/>
          </a:xfrm>
          <a:prstGeom prst="rect">
            <a:avLst/>
          </a:prstGeom>
        </p:spPr>
        <p:txBody>
          <a:bodyPr anchor="t" rtlCol="false" tIns="0" lIns="0" bIns="0" rIns="0">
            <a:spAutoFit/>
          </a:bodyPr>
          <a:lstStyle/>
          <a:p>
            <a:pPr algn="l">
              <a:lnSpc>
                <a:spcPts val="2940"/>
              </a:lnSpc>
              <a:spcBef>
                <a:spcPct val="0"/>
              </a:spcBef>
            </a:pPr>
            <a:r>
              <a:rPr lang="en-US" sz="2100">
                <a:solidFill>
                  <a:srgbClr val="373434"/>
                </a:solidFill>
                <a:latin typeface="Open Sans"/>
                <a:ea typeface="Open Sans"/>
                <a:cs typeface="Open Sans"/>
                <a:sym typeface="Open Sans"/>
              </a:rPr>
              <a:t>Phone</a:t>
            </a:r>
          </a:p>
        </p:txBody>
      </p:sp>
      <p:sp>
        <p:nvSpPr>
          <p:cNvPr name="TextBox 22" id="22"/>
          <p:cNvSpPr txBox="true"/>
          <p:nvPr/>
        </p:nvSpPr>
        <p:spPr>
          <a:xfrm rot="0">
            <a:off x="10083886" y="6935088"/>
            <a:ext cx="2844547" cy="356084"/>
          </a:xfrm>
          <a:prstGeom prst="rect">
            <a:avLst/>
          </a:prstGeom>
        </p:spPr>
        <p:txBody>
          <a:bodyPr anchor="t" rtlCol="false" tIns="0" lIns="0" bIns="0" rIns="0">
            <a:spAutoFit/>
          </a:bodyPr>
          <a:lstStyle/>
          <a:p>
            <a:pPr algn="l">
              <a:lnSpc>
                <a:spcPts val="2940"/>
              </a:lnSpc>
              <a:spcBef>
                <a:spcPct val="0"/>
              </a:spcBef>
            </a:pPr>
            <a:r>
              <a:rPr lang="en-US" sz="2100">
                <a:solidFill>
                  <a:srgbClr val="373434"/>
                </a:solidFill>
                <a:latin typeface="Open Sans"/>
                <a:ea typeface="Open Sans"/>
                <a:cs typeface="Open Sans"/>
                <a:sym typeface="Open Sans"/>
              </a:rPr>
              <a:t>+123-456-7890</a:t>
            </a:r>
          </a:p>
        </p:txBody>
      </p:sp>
      <p:sp>
        <p:nvSpPr>
          <p:cNvPr name="TextBox 23" id="23"/>
          <p:cNvSpPr txBox="true"/>
          <p:nvPr/>
        </p:nvSpPr>
        <p:spPr>
          <a:xfrm rot="0">
            <a:off x="7451396" y="7198234"/>
            <a:ext cx="2844547" cy="356084"/>
          </a:xfrm>
          <a:prstGeom prst="rect">
            <a:avLst/>
          </a:prstGeom>
        </p:spPr>
        <p:txBody>
          <a:bodyPr anchor="t" rtlCol="false" tIns="0" lIns="0" bIns="0" rIns="0">
            <a:spAutoFit/>
          </a:bodyPr>
          <a:lstStyle/>
          <a:p>
            <a:pPr algn="l">
              <a:lnSpc>
                <a:spcPts val="2940"/>
              </a:lnSpc>
              <a:spcBef>
                <a:spcPct val="0"/>
              </a:spcBef>
            </a:pPr>
            <a:r>
              <a:rPr lang="en-US" sz="2100">
                <a:solidFill>
                  <a:srgbClr val="373434"/>
                </a:solidFill>
                <a:latin typeface="Open Sans"/>
                <a:ea typeface="Open Sans"/>
                <a:cs typeface="Open Sans"/>
                <a:sym typeface="Open Sans"/>
              </a:rPr>
              <a:t>Website</a:t>
            </a:r>
          </a:p>
        </p:txBody>
      </p:sp>
      <p:sp>
        <p:nvSpPr>
          <p:cNvPr name="TextBox 24" id="24"/>
          <p:cNvSpPr txBox="true"/>
          <p:nvPr/>
        </p:nvSpPr>
        <p:spPr>
          <a:xfrm rot="0">
            <a:off x="10495969" y="7198234"/>
            <a:ext cx="4245252" cy="356233"/>
          </a:xfrm>
          <a:prstGeom prst="rect">
            <a:avLst/>
          </a:prstGeom>
        </p:spPr>
        <p:txBody>
          <a:bodyPr anchor="t" rtlCol="false" tIns="0" lIns="0" bIns="0" rIns="0">
            <a:spAutoFit/>
          </a:bodyPr>
          <a:lstStyle/>
          <a:p>
            <a:pPr algn="l">
              <a:lnSpc>
                <a:spcPts val="2940"/>
              </a:lnSpc>
              <a:spcBef>
                <a:spcPct val="0"/>
              </a:spcBef>
            </a:pPr>
            <a:r>
              <a:rPr lang="en-US" sz="2100">
                <a:solidFill>
                  <a:srgbClr val="373434"/>
                </a:solidFill>
                <a:latin typeface="Open Sans"/>
                <a:ea typeface="Open Sans"/>
                <a:cs typeface="Open Sans"/>
                <a:sym typeface="Open Sans"/>
              </a:rPr>
              <a:t>www.laptrinhweb.com</a:t>
            </a:r>
          </a:p>
        </p:txBody>
      </p:sp>
      <p:sp>
        <p:nvSpPr>
          <p:cNvPr name="TextBox 25" id="25"/>
          <p:cNvSpPr txBox="true"/>
          <p:nvPr/>
        </p:nvSpPr>
        <p:spPr>
          <a:xfrm rot="0">
            <a:off x="7451396" y="7727011"/>
            <a:ext cx="2844547" cy="356084"/>
          </a:xfrm>
          <a:prstGeom prst="rect">
            <a:avLst/>
          </a:prstGeom>
        </p:spPr>
        <p:txBody>
          <a:bodyPr anchor="t" rtlCol="false" tIns="0" lIns="0" bIns="0" rIns="0">
            <a:spAutoFit/>
          </a:bodyPr>
          <a:lstStyle/>
          <a:p>
            <a:pPr algn="l">
              <a:lnSpc>
                <a:spcPts val="2940"/>
              </a:lnSpc>
              <a:spcBef>
                <a:spcPct val="0"/>
              </a:spcBef>
            </a:pPr>
            <a:r>
              <a:rPr lang="en-US" sz="2100">
                <a:solidFill>
                  <a:srgbClr val="373434"/>
                </a:solidFill>
                <a:latin typeface="Open Sans"/>
                <a:ea typeface="Open Sans"/>
                <a:cs typeface="Open Sans"/>
                <a:sym typeface="Open Sans"/>
              </a:rPr>
              <a:t>Email</a:t>
            </a:r>
          </a:p>
        </p:txBody>
      </p:sp>
      <p:sp>
        <p:nvSpPr>
          <p:cNvPr name="TextBox 26" id="26"/>
          <p:cNvSpPr txBox="true"/>
          <p:nvPr/>
        </p:nvSpPr>
        <p:spPr>
          <a:xfrm rot="0">
            <a:off x="10805807" y="7725768"/>
            <a:ext cx="5089599" cy="356084"/>
          </a:xfrm>
          <a:prstGeom prst="rect">
            <a:avLst/>
          </a:prstGeom>
        </p:spPr>
        <p:txBody>
          <a:bodyPr anchor="t" rtlCol="false" tIns="0" lIns="0" bIns="0" rIns="0">
            <a:spAutoFit/>
          </a:bodyPr>
          <a:lstStyle/>
          <a:p>
            <a:pPr algn="l">
              <a:lnSpc>
                <a:spcPts val="2940"/>
              </a:lnSpc>
              <a:spcBef>
                <a:spcPct val="0"/>
              </a:spcBef>
            </a:pPr>
            <a:r>
              <a:rPr lang="en-US" sz="2100">
                <a:solidFill>
                  <a:srgbClr val="373434"/>
                </a:solidFill>
                <a:latin typeface="Open Sans"/>
                <a:ea typeface="Open Sans"/>
                <a:cs typeface="Open Sans"/>
                <a:sym typeface="Open Sans"/>
              </a:rPr>
              <a:t>hello@reallygreatsite.com</a:t>
            </a:r>
          </a:p>
        </p:txBody>
      </p:sp>
      <p:sp>
        <p:nvSpPr>
          <p:cNvPr name="TextBox 27" id="27"/>
          <p:cNvSpPr txBox="true"/>
          <p:nvPr/>
        </p:nvSpPr>
        <p:spPr>
          <a:xfrm rot="0">
            <a:off x="7451396" y="8255789"/>
            <a:ext cx="2844547" cy="356084"/>
          </a:xfrm>
          <a:prstGeom prst="rect">
            <a:avLst/>
          </a:prstGeom>
        </p:spPr>
        <p:txBody>
          <a:bodyPr anchor="t" rtlCol="false" tIns="0" lIns="0" bIns="0" rIns="0">
            <a:spAutoFit/>
          </a:bodyPr>
          <a:lstStyle/>
          <a:p>
            <a:pPr algn="l">
              <a:lnSpc>
                <a:spcPts val="2940"/>
              </a:lnSpc>
              <a:spcBef>
                <a:spcPct val="0"/>
              </a:spcBef>
            </a:pPr>
            <a:r>
              <a:rPr lang="en-US" sz="2100">
                <a:solidFill>
                  <a:srgbClr val="373434"/>
                </a:solidFill>
                <a:latin typeface="Open Sans"/>
                <a:ea typeface="Open Sans"/>
                <a:cs typeface="Open Sans"/>
                <a:sym typeface="Open Sans"/>
              </a:rPr>
              <a:t>Social Media</a:t>
            </a:r>
          </a:p>
        </p:txBody>
      </p:sp>
      <p:sp>
        <p:nvSpPr>
          <p:cNvPr name="TextBox 28" id="28"/>
          <p:cNvSpPr txBox="true"/>
          <p:nvPr/>
        </p:nvSpPr>
        <p:spPr>
          <a:xfrm rot="0">
            <a:off x="10805807" y="8254546"/>
            <a:ext cx="2844547" cy="356084"/>
          </a:xfrm>
          <a:prstGeom prst="rect">
            <a:avLst/>
          </a:prstGeom>
        </p:spPr>
        <p:txBody>
          <a:bodyPr anchor="t" rtlCol="false" tIns="0" lIns="0" bIns="0" rIns="0">
            <a:spAutoFit/>
          </a:bodyPr>
          <a:lstStyle/>
          <a:p>
            <a:pPr algn="l">
              <a:lnSpc>
                <a:spcPts val="2940"/>
              </a:lnSpc>
              <a:spcBef>
                <a:spcPct val="0"/>
              </a:spcBef>
            </a:pPr>
            <a:r>
              <a:rPr lang="en-US" sz="2100">
                <a:solidFill>
                  <a:srgbClr val="373434"/>
                </a:solidFill>
                <a:latin typeface="Open Sans"/>
                <a:ea typeface="Open Sans"/>
                <a:cs typeface="Open Sans"/>
                <a:sym typeface="Open Sans"/>
              </a:rPr>
              <a:t>@reallygreatsite</a:t>
            </a:r>
          </a:p>
        </p:txBody>
      </p:sp>
      <p:grpSp>
        <p:nvGrpSpPr>
          <p:cNvPr name="Group 29" id="29"/>
          <p:cNvGrpSpPr/>
          <p:nvPr/>
        </p:nvGrpSpPr>
        <p:grpSpPr>
          <a:xfrm rot="0">
            <a:off x="7770923" y="92669"/>
            <a:ext cx="3928371" cy="936031"/>
            <a:chOff x="0" y="0"/>
            <a:chExt cx="1135596" cy="270584"/>
          </a:xfrm>
        </p:grpSpPr>
        <p:sp>
          <p:nvSpPr>
            <p:cNvPr name="Freeform 30" id="30"/>
            <p:cNvSpPr/>
            <p:nvPr/>
          </p:nvSpPr>
          <p:spPr>
            <a:xfrm flipH="false" flipV="false" rot="0">
              <a:off x="0" y="0"/>
              <a:ext cx="1135596" cy="270584"/>
            </a:xfrm>
            <a:custGeom>
              <a:avLst/>
              <a:gdLst/>
              <a:ahLst/>
              <a:cxnLst/>
              <a:rect r="r" b="b" t="t" l="l"/>
              <a:pathLst>
                <a:path h="270584" w="1135596">
                  <a:moveTo>
                    <a:pt x="98539" y="0"/>
                  </a:moveTo>
                  <a:lnTo>
                    <a:pt x="1037058" y="0"/>
                  </a:lnTo>
                  <a:cubicBezTo>
                    <a:pt x="1091479" y="0"/>
                    <a:pt x="1135596" y="44117"/>
                    <a:pt x="1135596" y="98539"/>
                  </a:cubicBezTo>
                  <a:lnTo>
                    <a:pt x="1135596" y="172045"/>
                  </a:lnTo>
                  <a:cubicBezTo>
                    <a:pt x="1135596" y="198179"/>
                    <a:pt x="1125215" y="223243"/>
                    <a:pt x="1106735" y="241723"/>
                  </a:cubicBezTo>
                  <a:cubicBezTo>
                    <a:pt x="1088255" y="260202"/>
                    <a:pt x="1063192" y="270584"/>
                    <a:pt x="1037058" y="270584"/>
                  </a:cubicBezTo>
                  <a:lnTo>
                    <a:pt x="98539" y="270584"/>
                  </a:lnTo>
                  <a:cubicBezTo>
                    <a:pt x="44117" y="270584"/>
                    <a:pt x="0" y="226467"/>
                    <a:pt x="0" y="172045"/>
                  </a:cubicBezTo>
                  <a:lnTo>
                    <a:pt x="0" y="98539"/>
                  </a:lnTo>
                  <a:cubicBezTo>
                    <a:pt x="0" y="72404"/>
                    <a:pt x="10382" y="47341"/>
                    <a:pt x="28861" y="28861"/>
                  </a:cubicBezTo>
                  <a:cubicBezTo>
                    <a:pt x="47341" y="10382"/>
                    <a:pt x="72404" y="0"/>
                    <a:pt x="98539" y="0"/>
                  </a:cubicBezTo>
                  <a:close/>
                </a:path>
              </a:pathLst>
            </a:custGeom>
            <a:solidFill>
              <a:srgbClr val="FF9F1C"/>
            </a:solidFill>
            <a:ln w="57150" cap="rnd">
              <a:solidFill>
                <a:srgbClr val="1C1C1C"/>
              </a:solidFill>
              <a:prstDash val="solid"/>
              <a:round/>
            </a:ln>
          </p:spPr>
        </p:sp>
        <p:sp>
          <p:nvSpPr>
            <p:cNvPr name="TextBox 31" id="31"/>
            <p:cNvSpPr txBox="true"/>
            <p:nvPr/>
          </p:nvSpPr>
          <p:spPr>
            <a:xfrm>
              <a:off x="0" y="-38100"/>
              <a:ext cx="1135596" cy="308684"/>
            </a:xfrm>
            <a:prstGeom prst="rect">
              <a:avLst/>
            </a:prstGeom>
          </p:spPr>
          <p:txBody>
            <a:bodyPr anchor="ctr" rtlCol="false" tIns="50800" lIns="50800" bIns="50800" rIns="50800"/>
            <a:lstStyle/>
            <a:p>
              <a:pPr algn="ctr">
                <a:lnSpc>
                  <a:spcPts val="2659"/>
                </a:lnSpc>
                <a:spcBef>
                  <a:spcPct val="0"/>
                </a:spcBef>
              </a:pPr>
            </a:p>
          </p:txBody>
        </p:sp>
      </p:grpSp>
      <p:sp>
        <p:nvSpPr>
          <p:cNvPr name="Freeform 32" id="32"/>
          <p:cNvSpPr/>
          <p:nvPr/>
        </p:nvSpPr>
        <p:spPr>
          <a:xfrm flipH="false" flipV="false" rot="0">
            <a:off x="7950851" y="189550"/>
            <a:ext cx="742269" cy="742269"/>
          </a:xfrm>
          <a:custGeom>
            <a:avLst/>
            <a:gdLst/>
            <a:ahLst/>
            <a:cxnLst/>
            <a:rect r="r" b="b" t="t" l="l"/>
            <a:pathLst>
              <a:path h="742269" w="742269">
                <a:moveTo>
                  <a:pt x="0" y="0"/>
                </a:moveTo>
                <a:lnTo>
                  <a:pt x="742269" y="0"/>
                </a:lnTo>
                <a:lnTo>
                  <a:pt x="742269" y="742269"/>
                </a:lnTo>
                <a:lnTo>
                  <a:pt x="0" y="742269"/>
                </a:lnTo>
                <a:lnTo>
                  <a:pt x="0" y="0"/>
                </a:lnTo>
                <a:close/>
              </a:path>
            </a:pathLst>
          </a:custGeom>
          <a:blipFill>
            <a:blip r:embed="rId3"/>
            <a:stretch>
              <a:fillRect l="0" t="0" r="0" b="0"/>
            </a:stretch>
          </a:blipFill>
        </p:spPr>
      </p:sp>
      <p:sp>
        <p:nvSpPr>
          <p:cNvPr name="TextBox 33" id="33"/>
          <p:cNvSpPr txBox="true"/>
          <p:nvPr/>
        </p:nvSpPr>
        <p:spPr>
          <a:xfrm rot="0">
            <a:off x="8726081" y="497790"/>
            <a:ext cx="2715611" cy="207509"/>
          </a:xfrm>
          <a:prstGeom prst="rect">
            <a:avLst/>
          </a:prstGeom>
        </p:spPr>
        <p:txBody>
          <a:bodyPr anchor="t" rtlCol="false" tIns="0" lIns="0" bIns="0" rIns="0">
            <a:spAutoFit/>
          </a:bodyPr>
          <a:lstStyle/>
          <a:p>
            <a:pPr algn="l">
              <a:lnSpc>
                <a:spcPts val="1627"/>
              </a:lnSpc>
            </a:pPr>
            <a:r>
              <a:rPr lang="en-US" sz="1627" b="true">
                <a:solidFill>
                  <a:srgbClr val="1C1C1C"/>
                </a:solidFill>
                <a:latin typeface="Nourd Bold"/>
                <a:ea typeface="Nourd Bold"/>
                <a:cs typeface="Nourd Bold"/>
                <a:sym typeface="Nourd Bold"/>
              </a:rPr>
              <a:t> TRƯỜNG ĐẠI HỌC VINH</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373434"/>
        </a:solidFill>
      </p:bgPr>
    </p:bg>
    <p:spTree>
      <p:nvGrpSpPr>
        <p:cNvPr id="1" name=""/>
        <p:cNvGrpSpPr/>
        <p:nvPr/>
      </p:nvGrpSpPr>
      <p:grpSpPr>
        <a:xfrm>
          <a:off x="0" y="0"/>
          <a:ext cx="0" cy="0"/>
          <a:chOff x="0" y="0"/>
          <a:chExt cx="0" cy="0"/>
        </a:xfrm>
      </p:grpSpPr>
      <p:grpSp>
        <p:nvGrpSpPr>
          <p:cNvPr name="Group 2" id="2"/>
          <p:cNvGrpSpPr/>
          <p:nvPr/>
        </p:nvGrpSpPr>
        <p:grpSpPr>
          <a:xfrm rot="0">
            <a:off x="1028700" y="3711501"/>
            <a:ext cx="7375344" cy="4698066"/>
            <a:chOff x="0" y="0"/>
            <a:chExt cx="2077008" cy="1323046"/>
          </a:xfrm>
        </p:grpSpPr>
        <p:sp>
          <p:nvSpPr>
            <p:cNvPr name="Freeform 3" id="3"/>
            <p:cNvSpPr/>
            <p:nvPr/>
          </p:nvSpPr>
          <p:spPr>
            <a:xfrm flipH="false" flipV="false" rot="0">
              <a:off x="0" y="0"/>
              <a:ext cx="2077008" cy="1323046"/>
            </a:xfrm>
            <a:custGeom>
              <a:avLst/>
              <a:gdLst/>
              <a:ahLst/>
              <a:cxnLst/>
              <a:rect r="r" b="b" t="t" l="l"/>
              <a:pathLst>
                <a:path h="1323046" w="2077008">
                  <a:moveTo>
                    <a:pt x="0" y="0"/>
                  </a:moveTo>
                  <a:lnTo>
                    <a:pt x="2077008" y="0"/>
                  </a:lnTo>
                  <a:lnTo>
                    <a:pt x="2077008" y="1323046"/>
                  </a:lnTo>
                  <a:lnTo>
                    <a:pt x="0" y="1323046"/>
                  </a:lnTo>
                  <a:close/>
                </a:path>
              </a:pathLst>
            </a:custGeom>
            <a:solidFill>
              <a:srgbClr val="FFFFFF"/>
            </a:solidFill>
          </p:spPr>
        </p:sp>
        <p:sp>
          <p:nvSpPr>
            <p:cNvPr name="TextBox 4" id="4"/>
            <p:cNvSpPr txBox="true"/>
            <p:nvPr/>
          </p:nvSpPr>
          <p:spPr>
            <a:xfrm>
              <a:off x="0" y="-57150"/>
              <a:ext cx="2077008" cy="1380196"/>
            </a:xfrm>
            <a:prstGeom prst="rect">
              <a:avLst/>
            </a:prstGeom>
          </p:spPr>
          <p:txBody>
            <a:bodyPr anchor="ctr" rtlCol="false" tIns="50800" lIns="50800" bIns="50800" rIns="50800"/>
            <a:lstStyle/>
            <a:p>
              <a:pPr algn="ctr">
                <a:lnSpc>
                  <a:spcPts val="3500"/>
                </a:lnSpc>
              </a:pPr>
            </a:p>
          </p:txBody>
        </p:sp>
      </p:grpSp>
      <p:grpSp>
        <p:nvGrpSpPr>
          <p:cNvPr name="Group 5" id="5"/>
          <p:cNvGrpSpPr/>
          <p:nvPr/>
        </p:nvGrpSpPr>
        <p:grpSpPr>
          <a:xfrm rot="0">
            <a:off x="9556569" y="3711501"/>
            <a:ext cx="7702731" cy="4698066"/>
            <a:chOff x="0" y="0"/>
            <a:chExt cx="2169205" cy="1323046"/>
          </a:xfrm>
        </p:grpSpPr>
        <p:sp>
          <p:nvSpPr>
            <p:cNvPr name="Freeform 6" id="6"/>
            <p:cNvSpPr/>
            <p:nvPr/>
          </p:nvSpPr>
          <p:spPr>
            <a:xfrm flipH="false" flipV="false" rot="0">
              <a:off x="0" y="0"/>
              <a:ext cx="2169205" cy="1323046"/>
            </a:xfrm>
            <a:custGeom>
              <a:avLst/>
              <a:gdLst/>
              <a:ahLst/>
              <a:cxnLst/>
              <a:rect r="r" b="b" t="t" l="l"/>
              <a:pathLst>
                <a:path h="1323046" w="2169205">
                  <a:moveTo>
                    <a:pt x="0" y="0"/>
                  </a:moveTo>
                  <a:lnTo>
                    <a:pt x="2169205" y="0"/>
                  </a:lnTo>
                  <a:lnTo>
                    <a:pt x="2169205" y="1323046"/>
                  </a:lnTo>
                  <a:lnTo>
                    <a:pt x="0" y="1323046"/>
                  </a:lnTo>
                  <a:close/>
                </a:path>
              </a:pathLst>
            </a:custGeom>
            <a:solidFill>
              <a:srgbClr val="FFFFFF"/>
            </a:solidFill>
          </p:spPr>
        </p:sp>
        <p:sp>
          <p:nvSpPr>
            <p:cNvPr name="TextBox 7" id="7"/>
            <p:cNvSpPr txBox="true"/>
            <p:nvPr/>
          </p:nvSpPr>
          <p:spPr>
            <a:xfrm>
              <a:off x="0" y="-57150"/>
              <a:ext cx="2169205" cy="1380196"/>
            </a:xfrm>
            <a:prstGeom prst="rect">
              <a:avLst/>
            </a:prstGeom>
          </p:spPr>
          <p:txBody>
            <a:bodyPr anchor="ctr" rtlCol="false" tIns="50800" lIns="50800" bIns="50800" rIns="50800"/>
            <a:lstStyle/>
            <a:p>
              <a:pPr algn="ctr">
                <a:lnSpc>
                  <a:spcPts val="3500"/>
                </a:lnSpc>
              </a:pPr>
            </a:p>
          </p:txBody>
        </p:sp>
      </p:grpSp>
      <p:sp>
        <p:nvSpPr>
          <p:cNvPr name="Freeform 8" id="8"/>
          <p:cNvSpPr/>
          <p:nvPr/>
        </p:nvSpPr>
        <p:spPr>
          <a:xfrm flipH="false" flipV="false" rot="0">
            <a:off x="1476967" y="2800645"/>
            <a:ext cx="1650465" cy="1650465"/>
          </a:xfrm>
          <a:custGeom>
            <a:avLst/>
            <a:gdLst/>
            <a:ahLst/>
            <a:cxnLst/>
            <a:rect r="r" b="b" t="t" l="l"/>
            <a:pathLst>
              <a:path h="1650465" w="1650465">
                <a:moveTo>
                  <a:pt x="0" y="0"/>
                </a:moveTo>
                <a:lnTo>
                  <a:pt x="1650465" y="0"/>
                </a:lnTo>
                <a:lnTo>
                  <a:pt x="1650465" y="1650466"/>
                </a:lnTo>
                <a:lnTo>
                  <a:pt x="0" y="16504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15054584" y="2886268"/>
            <a:ext cx="1650465" cy="1650465"/>
          </a:xfrm>
          <a:custGeom>
            <a:avLst/>
            <a:gdLst/>
            <a:ahLst/>
            <a:cxnLst/>
            <a:rect r="r" b="b" t="t" l="l"/>
            <a:pathLst>
              <a:path h="1650465" w="1650465">
                <a:moveTo>
                  <a:pt x="0" y="0"/>
                </a:moveTo>
                <a:lnTo>
                  <a:pt x="1650466" y="0"/>
                </a:lnTo>
                <a:lnTo>
                  <a:pt x="1650466" y="1650466"/>
                </a:lnTo>
                <a:lnTo>
                  <a:pt x="0" y="16504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0">
            <a:off x="1543463" y="2878994"/>
            <a:ext cx="1493769" cy="1493769"/>
          </a:xfrm>
          <a:custGeom>
            <a:avLst/>
            <a:gdLst/>
            <a:ahLst/>
            <a:cxnLst/>
            <a:rect r="r" b="b" t="t" l="l"/>
            <a:pathLst>
              <a:path h="1493769" w="1493769">
                <a:moveTo>
                  <a:pt x="0" y="0"/>
                </a:moveTo>
                <a:lnTo>
                  <a:pt x="1493769" y="0"/>
                </a:lnTo>
                <a:lnTo>
                  <a:pt x="1493769" y="1493768"/>
                </a:lnTo>
                <a:lnTo>
                  <a:pt x="0" y="149376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1" id="11"/>
          <p:cNvSpPr/>
          <p:nvPr/>
        </p:nvSpPr>
        <p:spPr>
          <a:xfrm flipH="false" flipV="false" rot="0">
            <a:off x="15121081" y="2964617"/>
            <a:ext cx="1493769" cy="1493769"/>
          </a:xfrm>
          <a:custGeom>
            <a:avLst/>
            <a:gdLst/>
            <a:ahLst/>
            <a:cxnLst/>
            <a:rect r="r" b="b" t="t" l="l"/>
            <a:pathLst>
              <a:path h="1493769" w="1493769">
                <a:moveTo>
                  <a:pt x="0" y="0"/>
                </a:moveTo>
                <a:lnTo>
                  <a:pt x="1493769" y="0"/>
                </a:lnTo>
                <a:lnTo>
                  <a:pt x="1493769" y="1493768"/>
                </a:lnTo>
                <a:lnTo>
                  <a:pt x="0" y="149376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2" id="12"/>
          <p:cNvSpPr/>
          <p:nvPr/>
        </p:nvSpPr>
        <p:spPr>
          <a:xfrm flipH="false" flipV="false" rot="0">
            <a:off x="1927706" y="3350270"/>
            <a:ext cx="725283" cy="551215"/>
          </a:xfrm>
          <a:custGeom>
            <a:avLst/>
            <a:gdLst/>
            <a:ahLst/>
            <a:cxnLst/>
            <a:rect r="r" b="b" t="t" l="l"/>
            <a:pathLst>
              <a:path h="551215" w="725283">
                <a:moveTo>
                  <a:pt x="0" y="0"/>
                </a:moveTo>
                <a:lnTo>
                  <a:pt x="725283" y="0"/>
                </a:lnTo>
                <a:lnTo>
                  <a:pt x="725283" y="551216"/>
                </a:lnTo>
                <a:lnTo>
                  <a:pt x="0" y="55121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3" id="13"/>
          <p:cNvSpPr/>
          <p:nvPr/>
        </p:nvSpPr>
        <p:spPr>
          <a:xfrm flipH="false" flipV="false" rot="0">
            <a:off x="15517176" y="3435893"/>
            <a:ext cx="725283" cy="551215"/>
          </a:xfrm>
          <a:custGeom>
            <a:avLst/>
            <a:gdLst/>
            <a:ahLst/>
            <a:cxnLst/>
            <a:rect r="r" b="b" t="t" l="l"/>
            <a:pathLst>
              <a:path h="551215" w="725283">
                <a:moveTo>
                  <a:pt x="0" y="0"/>
                </a:moveTo>
                <a:lnTo>
                  <a:pt x="725283" y="0"/>
                </a:lnTo>
                <a:lnTo>
                  <a:pt x="725283" y="551216"/>
                </a:lnTo>
                <a:lnTo>
                  <a:pt x="0" y="55121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14" id="14"/>
          <p:cNvGrpSpPr/>
          <p:nvPr/>
        </p:nvGrpSpPr>
        <p:grpSpPr>
          <a:xfrm rot="0">
            <a:off x="1543463" y="4692337"/>
            <a:ext cx="2265593" cy="3270749"/>
            <a:chOff x="0" y="0"/>
            <a:chExt cx="3020790" cy="4360998"/>
          </a:xfrm>
        </p:grpSpPr>
        <p:pic>
          <p:nvPicPr>
            <p:cNvPr name="Picture 15" id="15"/>
            <p:cNvPicPr>
              <a:picLocks noChangeAspect="true"/>
            </p:cNvPicPr>
            <p:nvPr/>
          </p:nvPicPr>
          <p:blipFill>
            <a:blip r:embed="rId8"/>
            <a:srcRect l="35339" t="0" r="18481" b="0"/>
            <a:stretch>
              <a:fillRect/>
            </a:stretch>
          </p:blipFill>
          <p:spPr>
            <a:xfrm flipH="false" flipV="false">
              <a:off x="0" y="0"/>
              <a:ext cx="3020790" cy="4360998"/>
            </a:xfrm>
            <a:prstGeom prst="rect">
              <a:avLst/>
            </a:prstGeom>
          </p:spPr>
        </p:pic>
      </p:grpSp>
      <p:grpSp>
        <p:nvGrpSpPr>
          <p:cNvPr name="Group 16" id="16"/>
          <p:cNvGrpSpPr/>
          <p:nvPr/>
        </p:nvGrpSpPr>
        <p:grpSpPr>
          <a:xfrm rot="0">
            <a:off x="14439457" y="4692337"/>
            <a:ext cx="2265593" cy="3270749"/>
            <a:chOff x="0" y="0"/>
            <a:chExt cx="3020790" cy="4360998"/>
          </a:xfrm>
        </p:grpSpPr>
        <p:pic>
          <p:nvPicPr>
            <p:cNvPr name="Picture 17" id="17"/>
            <p:cNvPicPr>
              <a:picLocks noChangeAspect="true"/>
            </p:cNvPicPr>
            <p:nvPr/>
          </p:nvPicPr>
          <p:blipFill>
            <a:blip r:embed="rId9"/>
            <a:srcRect l="15365" t="0" r="15365" b="0"/>
            <a:stretch>
              <a:fillRect/>
            </a:stretch>
          </p:blipFill>
          <p:spPr>
            <a:xfrm flipH="false" flipV="false">
              <a:off x="0" y="0"/>
              <a:ext cx="3020790" cy="4360998"/>
            </a:xfrm>
            <a:prstGeom prst="rect">
              <a:avLst/>
            </a:prstGeom>
          </p:spPr>
        </p:pic>
      </p:grpSp>
      <p:sp>
        <p:nvSpPr>
          <p:cNvPr name="Freeform 18" id="18"/>
          <p:cNvSpPr/>
          <p:nvPr/>
        </p:nvSpPr>
        <p:spPr>
          <a:xfrm flipH="false" flipV="false" rot="0">
            <a:off x="4033696" y="7685123"/>
            <a:ext cx="1647190" cy="277963"/>
          </a:xfrm>
          <a:custGeom>
            <a:avLst/>
            <a:gdLst/>
            <a:ahLst/>
            <a:cxnLst/>
            <a:rect r="r" b="b" t="t" l="l"/>
            <a:pathLst>
              <a:path h="277963" w="1647190">
                <a:moveTo>
                  <a:pt x="0" y="0"/>
                </a:moveTo>
                <a:lnTo>
                  <a:pt x="1647189" y="0"/>
                </a:lnTo>
                <a:lnTo>
                  <a:pt x="1647189" y="277963"/>
                </a:lnTo>
                <a:lnTo>
                  <a:pt x="0" y="27796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9" id="19"/>
          <p:cNvSpPr/>
          <p:nvPr/>
        </p:nvSpPr>
        <p:spPr>
          <a:xfrm flipH="false" flipV="false" rot="0">
            <a:off x="12414133" y="7685123"/>
            <a:ext cx="1647190" cy="277963"/>
          </a:xfrm>
          <a:custGeom>
            <a:avLst/>
            <a:gdLst/>
            <a:ahLst/>
            <a:cxnLst/>
            <a:rect r="r" b="b" t="t" l="l"/>
            <a:pathLst>
              <a:path h="277963" w="1647190">
                <a:moveTo>
                  <a:pt x="0" y="0"/>
                </a:moveTo>
                <a:lnTo>
                  <a:pt x="1647190" y="0"/>
                </a:lnTo>
                <a:lnTo>
                  <a:pt x="1647190" y="277963"/>
                </a:lnTo>
                <a:lnTo>
                  <a:pt x="0" y="27796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20" id="20"/>
          <p:cNvSpPr txBox="true"/>
          <p:nvPr/>
        </p:nvSpPr>
        <p:spPr>
          <a:xfrm rot="0">
            <a:off x="4716372" y="810216"/>
            <a:ext cx="9463964" cy="990597"/>
          </a:xfrm>
          <a:prstGeom prst="rect">
            <a:avLst/>
          </a:prstGeom>
        </p:spPr>
        <p:txBody>
          <a:bodyPr anchor="t" rtlCol="false" tIns="0" lIns="0" bIns="0" rIns="0">
            <a:spAutoFit/>
          </a:bodyPr>
          <a:lstStyle/>
          <a:p>
            <a:pPr algn="ctr">
              <a:lnSpc>
                <a:spcPts val="7499"/>
              </a:lnSpc>
            </a:pPr>
            <a:r>
              <a:rPr lang="en-US" sz="7499">
                <a:solidFill>
                  <a:srgbClr val="FF9F1C"/>
                </a:solidFill>
                <a:latin typeface="Open Sans Bold"/>
                <a:ea typeface="Open Sans Bold"/>
                <a:cs typeface="Open Sans Bold"/>
                <a:sym typeface="Open Sans Bold"/>
              </a:rPr>
              <a:t>OUR TEAM</a:t>
            </a:r>
          </a:p>
        </p:txBody>
      </p:sp>
      <p:sp>
        <p:nvSpPr>
          <p:cNvPr name="TextBox 21" id="21"/>
          <p:cNvSpPr txBox="true"/>
          <p:nvPr/>
        </p:nvSpPr>
        <p:spPr>
          <a:xfrm rot="0">
            <a:off x="4033696" y="5313618"/>
            <a:ext cx="4017636" cy="1990088"/>
          </a:xfrm>
          <a:prstGeom prst="rect">
            <a:avLst/>
          </a:prstGeom>
        </p:spPr>
        <p:txBody>
          <a:bodyPr anchor="t" rtlCol="false" tIns="0" lIns="0" bIns="0" rIns="0">
            <a:spAutoFit/>
          </a:bodyPr>
          <a:lstStyle/>
          <a:p>
            <a:pPr algn="l">
              <a:lnSpc>
                <a:spcPts val="2660"/>
              </a:lnSpc>
              <a:spcBef>
                <a:spcPct val="0"/>
              </a:spcBef>
            </a:pPr>
            <a:r>
              <a:rPr lang="en-US" sz="1900">
                <a:solidFill>
                  <a:srgbClr val="000000"/>
                </a:solidFill>
                <a:latin typeface="Open Sans"/>
                <a:ea typeface="Open Sans"/>
                <a:cs typeface="Open Sans"/>
                <a:sym typeface="Open Sans"/>
              </a:rPr>
              <a:t>There are many choices of</a:t>
            </a:r>
          </a:p>
          <a:p>
            <a:pPr algn="l">
              <a:lnSpc>
                <a:spcPts val="2660"/>
              </a:lnSpc>
              <a:spcBef>
                <a:spcPct val="0"/>
              </a:spcBef>
            </a:pPr>
            <a:r>
              <a:rPr lang="en-US" sz="1900">
                <a:solidFill>
                  <a:srgbClr val="000000"/>
                </a:solidFill>
                <a:latin typeface="Open Sans"/>
                <a:ea typeface="Open Sans"/>
                <a:cs typeface="Open Sans"/>
                <a:sym typeface="Open Sans"/>
              </a:rPr>
              <a:t>cars that this car rental offers,</a:t>
            </a:r>
          </a:p>
          <a:p>
            <a:pPr algn="l">
              <a:lnSpc>
                <a:spcPts val="2660"/>
              </a:lnSpc>
              <a:spcBef>
                <a:spcPct val="0"/>
              </a:spcBef>
            </a:pPr>
            <a:r>
              <a:rPr lang="en-US" sz="1900">
                <a:solidFill>
                  <a:srgbClr val="000000"/>
                </a:solidFill>
                <a:latin typeface="Open Sans"/>
                <a:ea typeface="Open Sans"/>
                <a:cs typeface="Open Sans"/>
                <a:sym typeface="Open Sans"/>
              </a:rPr>
              <a:t>making it easy to find the one</a:t>
            </a:r>
          </a:p>
          <a:p>
            <a:pPr algn="l">
              <a:lnSpc>
                <a:spcPts val="2660"/>
              </a:lnSpc>
              <a:spcBef>
                <a:spcPct val="0"/>
              </a:spcBef>
            </a:pPr>
            <a:r>
              <a:rPr lang="en-US" sz="1900">
                <a:solidFill>
                  <a:srgbClr val="000000"/>
                </a:solidFill>
                <a:latin typeface="Open Sans"/>
                <a:ea typeface="Open Sans"/>
                <a:cs typeface="Open Sans"/>
                <a:sym typeface="Open Sans"/>
              </a:rPr>
              <a:t>that suits your needs. Even,</a:t>
            </a:r>
          </a:p>
          <a:p>
            <a:pPr algn="l">
              <a:lnSpc>
                <a:spcPts val="2660"/>
              </a:lnSpc>
              <a:spcBef>
                <a:spcPct val="0"/>
              </a:spcBef>
            </a:pPr>
            <a:r>
              <a:rPr lang="en-US" sz="1900">
                <a:solidFill>
                  <a:srgbClr val="000000"/>
                </a:solidFill>
                <a:latin typeface="Open Sans"/>
                <a:ea typeface="Open Sans"/>
                <a:cs typeface="Open Sans"/>
                <a:sym typeface="Open Sans"/>
              </a:rPr>
              <a:t>the condition is very good</a:t>
            </a:r>
          </a:p>
          <a:p>
            <a:pPr algn="l">
              <a:lnSpc>
                <a:spcPts val="2660"/>
              </a:lnSpc>
              <a:spcBef>
                <a:spcPct val="0"/>
              </a:spcBef>
            </a:pPr>
            <a:r>
              <a:rPr lang="en-US" sz="1900">
                <a:solidFill>
                  <a:srgbClr val="000000"/>
                </a:solidFill>
                <a:latin typeface="Open Sans"/>
                <a:ea typeface="Open Sans"/>
                <a:cs typeface="Open Sans"/>
                <a:sym typeface="Open Sans"/>
              </a:rPr>
              <a:t>and comfortable to use.</a:t>
            </a:r>
          </a:p>
        </p:txBody>
      </p:sp>
      <p:sp>
        <p:nvSpPr>
          <p:cNvPr name="TextBox 22" id="22"/>
          <p:cNvSpPr txBox="true"/>
          <p:nvPr/>
        </p:nvSpPr>
        <p:spPr>
          <a:xfrm rot="0">
            <a:off x="10898319" y="5783283"/>
            <a:ext cx="3163004" cy="1656713"/>
          </a:xfrm>
          <a:prstGeom prst="rect">
            <a:avLst/>
          </a:prstGeom>
        </p:spPr>
        <p:txBody>
          <a:bodyPr anchor="t" rtlCol="false" tIns="0" lIns="0" bIns="0" rIns="0">
            <a:spAutoFit/>
          </a:bodyPr>
          <a:lstStyle/>
          <a:p>
            <a:pPr algn="r">
              <a:lnSpc>
                <a:spcPts val="2660"/>
              </a:lnSpc>
            </a:pPr>
            <a:r>
              <a:rPr lang="en-US" sz="1900">
                <a:solidFill>
                  <a:srgbClr val="000000"/>
                </a:solidFill>
                <a:latin typeface="Open Sans"/>
                <a:ea typeface="Open Sans"/>
                <a:cs typeface="Open Sans"/>
                <a:sym typeface="Open Sans"/>
              </a:rPr>
              <a:t>The car I rented was very</a:t>
            </a:r>
          </a:p>
          <a:p>
            <a:pPr algn="r">
              <a:lnSpc>
                <a:spcPts val="2660"/>
              </a:lnSpc>
            </a:pPr>
            <a:r>
              <a:rPr lang="en-US" sz="1900">
                <a:solidFill>
                  <a:srgbClr val="000000"/>
                </a:solidFill>
                <a:latin typeface="Open Sans"/>
                <a:ea typeface="Open Sans"/>
                <a:cs typeface="Open Sans"/>
                <a:sym typeface="Open Sans"/>
              </a:rPr>
              <a:t>comfortable to use. The</a:t>
            </a:r>
          </a:p>
          <a:p>
            <a:pPr algn="r">
              <a:lnSpc>
                <a:spcPts val="2660"/>
              </a:lnSpc>
            </a:pPr>
            <a:r>
              <a:rPr lang="en-US" sz="1900">
                <a:solidFill>
                  <a:srgbClr val="000000"/>
                </a:solidFill>
                <a:latin typeface="Open Sans"/>
                <a:ea typeface="Open Sans"/>
                <a:cs typeface="Open Sans"/>
                <a:sym typeface="Open Sans"/>
              </a:rPr>
              <a:t>outside and inside of the</a:t>
            </a:r>
          </a:p>
          <a:p>
            <a:pPr algn="r">
              <a:lnSpc>
                <a:spcPts val="2660"/>
              </a:lnSpc>
            </a:pPr>
            <a:r>
              <a:rPr lang="en-US" sz="1900">
                <a:solidFill>
                  <a:srgbClr val="000000"/>
                </a:solidFill>
                <a:latin typeface="Open Sans"/>
                <a:ea typeface="Open Sans"/>
                <a:cs typeface="Open Sans"/>
                <a:sym typeface="Open Sans"/>
              </a:rPr>
              <a:t>car also look well</a:t>
            </a:r>
          </a:p>
          <a:p>
            <a:pPr algn="r">
              <a:lnSpc>
                <a:spcPts val="2660"/>
              </a:lnSpc>
              <a:spcBef>
                <a:spcPct val="0"/>
              </a:spcBef>
            </a:pPr>
            <a:r>
              <a:rPr lang="en-US" sz="1900">
                <a:solidFill>
                  <a:srgbClr val="000000"/>
                </a:solidFill>
                <a:latin typeface="Open Sans"/>
                <a:ea typeface="Open Sans"/>
                <a:cs typeface="Open Sans"/>
                <a:sym typeface="Open Sans"/>
              </a:rPr>
              <a:t>maintained.</a:t>
            </a:r>
          </a:p>
        </p:txBody>
      </p:sp>
      <p:sp>
        <p:nvSpPr>
          <p:cNvPr name="TextBox 23" id="23"/>
          <p:cNvSpPr txBox="true"/>
          <p:nvPr/>
        </p:nvSpPr>
        <p:spPr>
          <a:xfrm rot="0">
            <a:off x="4033696" y="4635187"/>
            <a:ext cx="4017636" cy="464818"/>
          </a:xfrm>
          <a:prstGeom prst="rect">
            <a:avLst/>
          </a:prstGeom>
        </p:spPr>
        <p:txBody>
          <a:bodyPr anchor="t" rtlCol="false" tIns="0" lIns="0" bIns="0" rIns="0">
            <a:spAutoFit/>
          </a:bodyPr>
          <a:lstStyle/>
          <a:p>
            <a:pPr algn="l">
              <a:lnSpc>
                <a:spcPts val="3780"/>
              </a:lnSpc>
              <a:spcBef>
                <a:spcPct val="0"/>
              </a:spcBef>
            </a:pPr>
            <a:r>
              <a:rPr lang="en-US" b="true" sz="2700">
                <a:solidFill>
                  <a:srgbClr val="0D346D"/>
                </a:solidFill>
                <a:latin typeface="Open Sans Bold"/>
                <a:ea typeface="Open Sans Bold"/>
                <a:cs typeface="Open Sans Bold"/>
                <a:sym typeface="Open Sans Bold"/>
              </a:rPr>
              <a:t>TRẦN MINH HOÀNG</a:t>
            </a:r>
          </a:p>
        </p:txBody>
      </p:sp>
      <p:sp>
        <p:nvSpPr>
          <p:cNvPr name="TextBox 24" id="24"/>
          <p:cNvSpPr txBox="true"/>
          <p:nvPr/>
        </p:nvSpPr>
        <p:spPr>
          <a:xfrm rot="0">
            <a:off x="9556569" y="4635187"/>
            <a:ext cx="4504754" cy="464818"/>
          </a:xfrm>
          <a:prstGeom prst="rect">
            <a:avLst/>
          </a:prstGeom>
        </p:spPr>
        <p:txBody>
          <a:bodyPr anchor="t" rtlCol="false" tIns="0" lIns="0" bIns="0" rIns="0">
            <a:spAutoFit/>
          </a:bodyPr>
          <a:lstStyle/>
          <a:p>
            <a:pPr algn="r">
              <a:lnSpc>
                <a:spcPts val="3780"/>
              </a:lnSpc>
              <a:spcBef>
                <a:spcPct val="0"/>
              </a:spcBef>
            </a:pPr>
            <a:r>
              <a:rPr lang="en-US" b="true" sz="2700">
                <a:solidFill>
                  <a:srgbClr val="0D346D"/>
                </a:solidFill>
                <a:latin typeface="Open Sans Bold"/>
                <a:ea typeface="Open Sans Bold"/>
                <a:cs typeface="Open Sans Bold"/>
                <a:sym typeface="Open Sans Bold"/>
              </a:rPr>
              <a:t>TRẦN THỊ THÙY NGA </a:t>
            </a:r>
          </a:p>
        </p:txBody>
      </p:sp>
      <p:sp>
        <p:nvSpPr>
          <p:cNvPr name="Freeform 25" id="25"/>
          <p:cNvSpPr/>
          <p:nvPr/>
        </p:nvSpPr>
        <p:spPr>
          <a:xfrm flipH="false" flipV="false" rot="0">
            <a:off x="-859859" y="8989654"/>
            <a:ext cx="3987291" cy="761210"/>
          </a:xfrm>
          <a:custGeom>
            <a:avLst/>
            <a:gdLst/>
            <a:ahLst/>
            <a:cxnLst/>
            <a:rect r="r" b="b" t="t" l="l"/>
            <a:pathLst>
              <a:path h="761210" w="3987291">
                <a:moveTo>
                  <a:pt x="0" y="0"/>
                </a:moveTo>
                <a:lnTo>
                  <a:pt x="3987291" y="0"/>
                </a:lnTo>
                <a:lnTo>
                  <a:pt x="3987291" y="761210"/>
                </a:lnTo>
                <a:lnTo>
                  <a:pt x="0" y="76121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26" id="26"/>
          <p:cNvSpPr/>
          <p:nvPr/>
        </p:nvSpPr>
        <p:spPr>
          <a:xfrm flipH="false" flipV="false" rot="0">
            <a:off x="14621204" y="1420208"/>
            <a:ext cx="3987291" cy="761210"/>
          </a:xfrm>
          <a:custGeom>
            <a:avLst/>
            <a:gdLst/>
            <a:ahLst/>
            <a:cxnLst/>
            <a:rect r="r" b="b" t="t" l="l"/>
            <a:pathLst>
              <a:path h="761210" w="3987291">
                <a:moveTo>
                  <a:pt x="0" y="0"/>
                </a:moveTo>
                <a:lnTo>
                  <a:pt x="3987291" y="0"/>
                </a:lnTo>
                <a:lnTo>
                  <a:pt x="3987291" y="761210"/>
                </a:lnTo>
                <a:lnTo>
                  <a:pt x="0" y="76121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grpSp>
        <p:nvGrpSpPr>
          <p:cNvPr name="Group 27" id="27"/>
          <p:cNvGrpSpPr/>
          <p:nvPr/>
        </p:nvGrpSpPr>
        <p:grpSpPr>
          <a:xfrm rot="0">
            <a:off x="338014" y="199325"/>
            <a:ext cx="3928371" cy="936031"/>
            <a:chOff x="0" y="0"/>
            <a:chExt cx="1135596" cy="270584"/>
          </a:xfrm>
        </p:grpSpPr>
        <p:sp>
          <p:nvSpPr>
            <p:cNvPr name="Freeform 28" id="28"/>
            <p:cNvSpPr/>
            <p:nvPr/>
          </p:nvSpPr>
          <p:spPr>
            <a:xfrm flipH="false" flipV="false" rot="0">
              <a:off x="0" y="0"/>
              <a:ext cx="1135596" cy="270584"/>
            </a:xfrm>
            <a:custGeom>
              <a:avLst/>
              <a:gdLst/>
              <a:ahLst/>
              <a:cxnLst/>
              <a:rect r="r" b="b" t="t" l="l"/>
              <a:pathLst>
                <a:path h="270584" w="1135596">
                  <a:moveTo>
                    <a:pt x="98539" y="0"/>
                  </a:moveTo>
                  <a:lnTo>
                    <a:pt x="1037058" y="0"/>
                  </a:lnTo>
                  <a:cubicBezTo>
                    <a:pt x="1091479" y="0"/>
                    <a:pt x="1135596" y="44117"/>
                    <a:pt x="1135596" y="98539"/>
                  </a:cubicBezTo>
                  <a:lnTo>
                    <a:pt x="1135596" y="172045"/>
                  </a:lnTo>
                  <a:cubicBezTo>
                    <a:pt x="1135596" y="198179"/>
                    <a:pt x="1125215" y="223243"/>
                    <a:pt x="1106735" y="241723"/>
                  </a:cubicBezTo>
                  <a:cubicBezTo>
                    <a:pt x="1088255" y="260202"/>
                    <a:pt x="1063192" y="270584"/>
                    <a:pt x="1037058" y="270584"/>
                  </a:cubicBezTo>
                  <a:lnTo>
                    <a:pt x="98539" y="270584"/>
                  </a:lnTo>
                  <a:cubicBezTo>
                    <a:pt x="44117" y="270584"/>
                    <a:pt x="0" y="226467"/>
                    <a:pt x="0" y="172045"/>
                  </a:cubicBezTo>
                  <a:lnTo>
                    <a:pt x="0" y="98539"/>
                  </a:lnTo>
                  <a:cubicBezTo>
                    <a:pt x="0" y="72404"/>
                    <a:pt x="10382" y="47341"/>
                    <a:pt x="28861" y="28861"/>
                  </a:cubicBezTo>
                  <a:cubicBezTo>
                    <a:pt x="47341" y="10382"/>
                    <a:pt x="72404" y="0"/>
                    <a:pt x="98539" y="0"/>
                  </a:cubicBezTo>
                  <a:close/>
                </a:path>
              </a:pathLst>
            </a:custGeom>
            <a:solidFill>
              <a:srgbClr val="FF9F1C"/>
            </a:solidFill>
            <a:ln w="57150" cap="rnd">
              <a:solidFill>
                <a:srgbClr val="1C1C1C"/>
              </a:solidFill>
              <a:prstDash val="solid"/>
              <a:round/>
            </a:ln>
          </p:spPr>
        </p:sp>
        <p:sp>
          <p:nvSpPr>
            <p:cNvPr name="TextBox 29" id="29"/>
            <p:cNvSpPr txBox="true"/>
            <p:nvPr/>
          </p:nvSpPr>
          <p:spPr>
            <a:xfrm>
              <a:off x="0" y="-38100"/>
              <a:ext cx="1135596" cy="308684"/>
            </a:xfrm>
            <a:prstGeom prst="rect">
              <a:avLst/>
            </a:prstGeom>
          </p:spPr>
          <p:txBody>
            <a:bodyPr anchor="ctr" rtlCol="false" tIns="50800" lIns="50800" bIns="50800" rIns="50800"/>
            <a:lstStyle/>
            <a:p>
              <a:pPr algn="ctr">
                <a:lnSpc>
                  <a:spcPts val="2659"/>
                </a:lnSpc>
                <a:spcBef>
                  <a:spcPct val="0"/>
                </a:spcBef>
              </a:pPr>
            </a:p>
          </p:txBody>
        </p:sp>
      </p:grpSp>
      <p:sp>
        <p:nvSpPr>
          <p:cNvPr name="Freeform 30" id="30"/>
          <p:cNvSpPr/>
          <p:nvPr/>
        </p:nvSpPr>
        <p:spPr>
          <a:xfrm flipH="false" flipV="false" rot="0">
            <a:off x="547360" y="296206"/>
            <a:ext cx="742269" cy="742269"/>
          </a:xfrm>
          <a:custGeom>
            <a:avLst/>
            <a:gdLst/>
            <a:ahLst/>
            <a:cxnLst/>
            <a:rect r="r" b="b" t="t" l="l"/>
            <a:pathLst>
              <a:path h="742269" w="742269">
                <a:moveTo>
                  <a:pt x="0" y="0"/>
                </a:moveTo>
                <a:lnTo>
                  <a:pt x="742269" y="0"/>
                </a:lnTo>
                <a:lnTo>
                  <a:pt x="742269" y="742270"/>
                </a:lnTo>
                <a:lnTo>
                  <a:pt x="0" y="742270"/>
                </a:lnTo>
                <a:lnTo>
                  <a:pt x="0" y="0"/>
                </a:lnTo>
                <a:close/>
              </a:path>
            </a:pathLst>
          </a:custGeom>
          <a:blipFill>
            <a:blip r:embed="rId14"/>
            <a:stretch>
              <a:fillRect l="0" t="0" r="0" b="0"/>
            </a:stretch>
          </a:blipFill>
        </p:spPr>
      </p:sp>
      <p:sp>
        <p:nvSpPr>
          <p:cNvPr name="TextBox 31" id="31"/>
          <p:cNvSpPr txBox="true"/>
          <p:nvPr/>
        </p:nvSpPr>
        <p:spPr>
          <a:xfrm rot="0">
            <a:off x="1289629" y="576748"/>
            <a:ext cx="2845814" cy="219286"/>
          </a:xfrm>
          <a:prstGeom prst="rect">
            <a:avLst/>
          </a:prstGeom>
        </p:spPr>
        <p:txBody>
          <a:bodyPr anchor="t" rtlCol="false" tIns="0" lIns="0" bIns="0" rIns="0">
            <a:spAutoFit/>
          </a:bodyPr>
          <a:lstStyle/>
          <a:p>
            <a:pPr algn="l">
              <a:lnSpc>
                <a:spcPts val="1705"/>
              </a:lnSpc>
            </a:pPr>
            <a:r>
              <a:rPr lang="en-US" sz="1705" b="true">
                <a:solidFill>
                  <a:srgbClr val="1C1C1C"/>
                </a:solidFill>
                <a:latin typeface="Nourd Bold"/>
                <a:ea typeface="Nourd Bold"/>
                <a:cs typeface="Nourd Bold"/>
                <a:sym typeface="Nourd Bold"/>
              </a:rPr>
              <a:t> TRƯỜNG ĐẠI HỌC VINH</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191811" y="1071541"/>
            <a:ext cx="10518396" cy="1430848"/>
          </a:xfrm>
          <a:custGeom>
            <a:avLst/>
            <a:gdLst/>
            <a:ahLst/>
            <a:cxnLst/>
            <a:rect r="r" b="b" t="t" l="l"/>
            <a:pathLst>
              <a:path h="1430848" w="10518396">
                <a:moveTo>
                  <a:pt x="0" y="0"/>
                </a:moveTo>
                <a:lnTo>
                  <a:pt x="10518396" y="0"/>
                </a:lnTo>
                <a:lnTo>
                  <a:pt x="10518396" y="1430849"/>
                </a:lnTo>
                <a:lnTo>
                  <a:pt x="0" y="1430849"/>
                </a:lnTo>
                <a:lnTo>
                  <a:pt x="0" y="0"/>
                </a:lnTo>
                <a:close/>
              </a:path>
            </a:pathLst>
          </a:custGeom>
          <a:blipFill>
            <a:blip r:embed="rId2">
              <a:extLst>
                <a:ext uri="{96DAC541-7B7A-43D3-8B79-37D633B846F1}">
                  <asvg:svgBlip xmlns:asvg="http://schemas.microsoft.com/office/drawing/2016/SVG/main" r:embed="rId3"/>
                </a:ext>
              </a:extLst>
            </a:blip>
            <a:stretch>
              <a:fillRect l="0" t="0" r="0" b="-132480"/>
            </a:stretch>
          </a:blipFill>
        </p:spPr>
      </p:sp>
      <p:grpSp>
        <p:nvGrpSpPr>
          <p:cNvPr name="Group 3" id="3"/>
          <p:cNvGrpSpPr/>
          <p:nvPr/>
        </p:nvGrpSpPr>
        <p:grpSpPr>
          <a:xfrm rot="0">
            <a:off x="1439331" y="3753485"/>
            <a:ext cx="4230204" cy="4853227"/>
            <a:chOff x="0" y="0"/>
            <a:chExt cx="1114128" cy="1278216"/>
          </a:xfrm>
        </p:grpSpPr>
        <p:sp>
          <p:nvSpPr>
            <p:cNvPr name="Freeform 4" id="4"/>
            <p:cNvSpPr/>
            <p:nvPr/>
          </p:nvSpPr>
          <p:spPr>
            <a:xfrm flipH="false" flipV="false" rot="0">
              <a:off x="0" y="0"/>
              <a:ext cx="1114128" cy="1278216"/>
            </a:xfrm>
            <a:custGeom>
              <a:avLst/>
              <a:gdLst/>
              <a:ahLst/>
              <a:cxnLst/>
              <a:rect r="r" b="b" t="t" l="l"/>
              <a:pathLst>
                <a:path h="1278216" w="1114128">
                  <a:moveTo>
                    <a:pt x="0" y="0"/>
                  </a:moveTo>
                  <a:lnTo>
                    <a:pt x="1114128" y="0"/>
                  </a:lnTo>
                  <a:lnTo>
                    <a:pt x="1114128" y="1278216"/>
                  </a:lnTo>
                  <a:lnTo>
                    <a:pt x="0" y="1278216"/>
                  </a:lnTo>
                  <a:close/>
                </a:path>
              </a:pathLst>
            </a:custGeom>
            <a:solidFill>
              <a:srgbClr val="0D346D"/>
            </a:solidFill>
          </p:spPr>
        </p:sp>
        <p:sp>
          <p:nvSpPr>
            <p:cNvPr name="TextBox 5" id="5"/>
            <p:cNvSpPr txBox="true"/>
            <p:nvPr/>
          </p:nvSpPr>
          <p:spPr>
            <a:xfrm>
              <a:off x="0" y="-57150"/>
              <a:ext cx="1114128" cy="1335366"/>
            </a:xfrm>
            <a:prstGeom prst="rect">
              <a:avLst/>
            </a:prstGeom>
          </p:spPr>
          <p:txBody>
            <a:bodyPr anchor="ctr" rtlCol="false" tIns="50800" lIns="50800" bIns="50800" rIns="50800"/>
            <a:lstStyle/>
            <a:p>
              <a:pPr algn="ctr">
                <a:lnSpc>
                  <a:spcPts val="3500"/>
                </a:lnSpc>
              </a:pPr>
            </a:p>
          </p:txBody>
        </p:sp>
      </p:grpSp>
      <p:grpSp>
        <p:nvGrpSpPr>
          <p:cNvPr name="Group 6" id="6"/>
          <p:cNvGrpSpPr/>
          <p:nvPr/>
        </p:nvGrpSpPr>
        <p:grpSpPr>
          <a:xfrm rot="0">
            <a:off x="2385653" y="3997148"/>
            <a:ext cx="4230204" cy="1145228"/>
            <a:chOff x="0" y="0"/>
            <a:chExt cx="1114128" cy="301624"/>
          </a:xfrm>
        </p:grpSpPr>
        <p:sp>
          <p:nvSpPr>
            <p:cNvPr name="Freeform 7" id="7"/>
            <p:cNvSpPr/>
            <p:nvPr/>
          </p:nvSpPr>
          <p:spPr>
            <a:xfrm flipH="false" flipV="false" rot="0">
              <a:off x="0" y="0"/>
              <a:ext cx="1114128" cy="301624"/>
            </a:xfrm>
            <a:custGeom>
              <a:avLst/>
              <a:gdLst/>
              <a:ahLst/>
              <a:cxnLst/>
              <a:rect r="r" b="b" t="t" l="l"/>
              <a:pathLst>
                <a:path h="301624" w="1114128">
                  <a:moveTo>
                    <a:pt x="0" y="0"/>
                  </a:moveTo>
                  <a:lnTo>
                    <a:pt x="1114128" y="0"/>
                  </a:lnTo>
                  <a:lnTo>
                    <a:pt x="1114128" y="301624"/>
                  </a:lnTo>
                  <a:lnTo>
                    <a:pt x="0" y="301624"/>
                  </a:lnTo>
                  <a:close/>
                </a:path>
              </a:pathLst>
            </a:custGeom>
            <a:solidFill>
              <a:srgbClr val="FF9F1C"/>
            </a:solidFill>
          </p:spPr>
        </p:sp>
        <p:sp>
          <p:nvSpPr>
            <p:cNvPr name="TextBox 8" id="8"/>
            <p:cNvSpPr txBox="true"/>
            <p:nvPr/>
          </p:nvSpPr>
          <p:spPr>
            <a:xfrm>
              <a:off x="0" y="-57150"/>
              <a:ext cx="1114128" cy="358774"/>
            </a:xfrm>
            <a:prstGeom prst="rect">
              <a:avLst/>
            </a:prstGeom>
          </p:spPr>
          <p:txBody>
            <a:bodyPr anchor="ctr" rtlCol="false" tIns="50800" lIns="50800" bIns="50800" rIns="50800"/>
            <a:lstStyle/>
            <a:p>
              <a:pPr algn="ctr">
                <a:lnSpc>
                  <a:spcPts val="3500"/>
                </a:lnSpc>
              </a:pPr>
            </a:p>
          </p:txBody>
        </p:sp>
      </p:grpSp>
      <p:grpSp>
        <p:nvGrpSpPr>
          <p:cNvPr name="Group 9" id="9"/>
          <p:cNvGrpSpPr/>
          <p:nvPr/>
        </p:nvGrpSpPr>
        <p:grpSpPr>
          <a:xfrm rot="0">
            <a:off x="7028898" y="3753485"/>
            <a:ext cx="4230204" cy="4853227"/>
            <a:chOff x="0" y="0"/>
            <a:chExt cx="1114128" cy="1278216"/>
          </a:xfrm>
        </p:grpSpPr>
        <p:sp>
          <p:nvSpPr>
            <p:cNvPr name="Freeform 10" id="10"/>
            <p:cNvSpPr/>
            <p:nvPr/>
          </p:nvSpPr>
          <p:spPr>
            <a:xfrm flipH="false" flipV="false" rot="0">
              <a:off x="0" y="0"/>
              <a:ext cx="1114128" cy="1278216"/>
            </a:xfrm>
            <a:custGeom>
              <a:avLst/>
              <a:gdLst/>
              <a:ahLst/>
              <a:cxnLst/>
              <a:rect r="r" b="b" t="t" l="l"/>
              <a:pathLst>
                <a:path h="1278216" w="1114128">
                  <a:moveTo>
                    <a:pt x="0" y="0"/>
                  </a:moveTo>
                  <a:lnTo>
                    <a:pt x="1114128" y="0"/>
                  </a:lnTo>
                  <a:lnTo>
                    <a:pt x="1114128" y="1278216"/>
                  </a:lnTo>
                  <a:lnTo>
                    <a:pt x="0" y="1278216"/>
                  </a:lnTo>
                  <a:close/>
                </a:path>
              </a:pathLst>
            </a:custGeom>
            <a:solidFill>
              <a:srgbClr val="0D346D"/>
            </a:solidFill>
          </p:spPr>
        </p:sp>
        <p:sp>
          <p:nvSpPr>
            <p:cNvPr name="TextBox 11" id="11"/>
            <p:cNvSpPr txBox="true"/>
            <p:nvPr/>
          </p:nvSpPr>
          <p:spPr>
            <a:xfrm>
              <a:off x="0" y="-57150"/>
              <a:ext cx="1114128" cy="1335366"/>
            </a:xfrm>
            <a:prstGeom prst="rect">
              <a:avLst/>
            </a:prstGeom>
          </p:spPr>
          <p:txBody>
            <a:bodyPr anchor="ctr" rtlCol="false" tIns="50800" lIns="50800" bIns="50800" rIns="50800"/>
            <a:lstStyle/>
            <a:p>
              <a:pPr algn="ctr">
                <a:lnSpc>
                  <a:spcPts val="3500"/>
                </a:lnSpc>
              </a:pPr>
            </a:p>
          </p:txBody>
        </p:sp>
      </p:grpSp>
      <p:grpSp>
        <p:nvGrpSpPr>
          <p:cNvPr name="Group 12" id="12"/>
          <p:cNvGrpSpPr/>
          <p:nvPr/>
        </p:nvGrpSpPr>
        <p:grpSpPr>
          <a:xfrm rot="0">
            <a:off x="7853756" y="3997148"/>
            <a:ext cx="4230204" cy="1145228"/>
            <a:chOff x="0" y="0"/>
            <a:chExt cx="1114128" cy="301624"/>
          </a:xfrm>
        </p:grpSpPr>
        <p:sp>
          <p:nvSpPr>
            <p:cNvPr name="Freeform 13" id="13"/>
            <p:cNvSpPr/>
            <p:nvPr/>
          </p:nvSpPr>
          <p:spPr>
            <a:xfrm flipH="false" flipV="false" rot="0">
              <a:off x="0" y="0"/>
              <a:ext cx="1114128" cy="301624"/>
            </a:xfrm>
            <a:custGeom>
              <a:avLst/>
              <a:gdLst/>
              <a:ahLst/>
              <a:cxnLst/>
              <a:rect r="r" b="b" t="t" l="l"/>
              <a:pathLst>
                <a:path h="301624" w="1114128">
                  <a:moveTo>
                    <a:pt x="0" y="0"/>
                  </a:moveTo>
                  <a:lnTo>
                    <a:pt x="1114128" y="0"/>
                  </a:lnTo>
                  <a:lnTo>
                    <a:pt x="1114128" y="301624"/>
                  </a:lnTo>
                  <a:lnTo>
                    <a:pt x="0" y="301624"/>
                  </a:lnTo>
                  <a:close/>
                </a:path>
              </a:pathLst>
            </a:custGeom>
            <a:solidFill>
              <a:srgbClr val="FF9F1C"/>
            </a:solidFill>
          </p:spPr>
        </p:sp>
        <p:sp>
          <p:nvSpPr>
            <p:cNvPr name="TextBox 14" id="14"/>
            <p:cNvSpPr txBox="true"/>
            <p:nvPr/>
          </p:nvSpPr>
          <p:spPr>
            <a:xfrm>
              <a:off x="0" y="-57150"/>
              <a:ext cx="1114128" cy="358774"/>
            </a:xfrm>
            <a:prstGeom prst="rect">
              <a:avLst/>
            </a:prstGeom>
          </p:spPr>
          <p:txBody>
            <a:bodyPr anchor="ctr" rtlCol="false" tIns="50800" lIns="50800" bIns="50800" rIns="50800"/>
            <a:lstStyle/>
            <a:p>
              <a:pPr algn="ctr">
                <a:lnSpc>
                  <a:spcPts val="3500"/>
                </a:lnSpc>
              </a:pPr>
            </a:p>
          </p:txBody>
        </p:sp>
      </p:grpSp>
      <p:sp>
        <p:nvSpPr>
          <p:cNvPr name="Freeform 15" id="15"/>
          <p:cNvSpPr/>
          <p:nvPr/>
        </p:nvSpPr>
        <p:spPr>
          <a:xfrm flipH="false" flipV="false" rot="0">
            <a:off x="6615857" y="3832825"/>
            <a:ext cx="3073896" cy="4773886"/>
          </a:xfrm>
          <a:custGeom>
            <a:avLst/>
            <a:gdLst/>
            <a:ahLst/>
            <a:cxnLst/>
            <a:rect r="r" b="b" t="t" l="l"/>
            <a:pathLst>
              <a:path h="4773886" w="3073896">
                <a:moveTo>
                  <a:pt x="0" y="0"/>
                </a:moveTo>
                <a:lnTo>
                  <a:pt x="3073895" y="0"/>
                </a:lnTo>
                <a:lnTo>
                  <a:pt x="3073895" y="4773887"/>
                </a:lnTo>
                <a:lnTo>
                  <a:pt x="0" y="4773887"/>
                </a:lnTo>
                <a:lnTo>
                  <a:pt x="0" y="0"/>
                </a:lnTo>
                <a:close/>
              </a:path>
            </a:pathLst>
          </a:custGeom>
          <a:blipFill>
            <a:blip r:embed="rId4"/>
            <a:stretch>
              <a:fillRect l="0" t="0" r="0" b="-10540"/>
            </a:stretch>
          </a:blipFill>
        </p:spPr>
      </p:sp>
      <p:grpSp>
        <p:nvGrpSpPr>
          <p:cNvPr name="Group 16" id="16"/>
          <p:cNvGrpSpPr/>
          <p:nvPr/>
        </p:nvGrpSpPr>
        <p:grpSpPr>
          <a:xfrm rot="0">
            <a:off x="12621177" y="3678071"/>
            <a:ext cx="4230204" cy="4853227"/>
            <a:chOff x="0" y="0"/>
            <a:chExt cx="1114128" cy="1278216"/>
          </a:xfrm>
        </p:grpSpPr>
        <p:sp>
          <p:nvSpPr>
            <p:cNvPr name="Freeform 17" id="17"/>
            <p:cNvSpPr/>
            <p:nvPr/>
          </p:nvSpPr>
          <p:spPr>
            <a:xfrm flipH="false" flipV="false" rot="0">
              <a:off x="0" y="0"/>
              <a:ext cx="1114128" cy="1278216"/>
            </a:xfrm>
            <a:custGeom>
              <a:avLst/>
              <a:gdLst/>
              <a:ahLst/>
              <a:cxnLst/>
              <a:rect r="r" b="b" t="t" l="l"/>
              <a:pathLst>
                <a:path h="1278216" w="1114128">
                  <a:moveTo>
                    <a:pt x="0" y="0"/>
                  </a:moveTo>
                  <a:lnTo>
                    <a:pt x="1114128" y="0"/>
                  </a:lnTo>
                  <a:lnTo>
                    <a:pt x="1114128" y="1278216"/>
                  </a:lnTo>
                  <a:lnTo>
                    <a:pt x="0" y="1278216"/>
                  </a:lnTo>
                  <a:close/>
                </a:path>
              </a:pathLst>
            </a:custGeom>
            <a:solidFill>
              <a:srgbClr val="0D346D"/>
            </a:solidFill>
          </p:spPr>
        </p:sp>
        <p:sp>
          <p:nvSpPr>
            <p:cNvPr name="TextBox 18" id="18"/>
            <p:cNvSpPr txBox="true"/>
            <p:nvPr/>
          </p:nvSpPr>
          <p:spPr>
            <a:xfrm>
              <a:off x="0" y="-57150"/>
              <a:ext cx="1114128" cy="1335366"/>
            </a:xfrm>
            <a:prstGeom prst="rect">
              <a:avLst/>
            </a:prstGeom>
          </p:spPr>
          <p:txBody>
            <a:bodyPr anchor="ctr" rtlCol="false" tIns="50800" lIns="50800" bIns="50800" rIns="50800"/>
            <a:lstStyle/>
            <a:p>
              <a:pPr algn="ctr">
                <a:lnSpc>
                  <a:spcPts val="3500"/>
                </a:lnSpc>
              </a:pPr>
            </a:p>
          </p:txBody>
        </p:sp>
      </p:grpSp>
      <p:grpSp>
        <p:nvGrpSpPr>
          <p:cNvPr name="Group 19" id="19"/>
          <p:cNvGrpSpPr/>
          <p:nvPr/>
        </p:nvGrpSpPr>
        <p:grpSpPr>
          <a:xfrm rot="0">
            <a:off x="13446035" y="3997148"/>
            <a:ext cx="4230204" cy="1145228"/>
            <a:chOff x="0" y="0"/>
            <a:chExt cx="1114128" cy="301624"/>
          </a:xfrm>
        </p:grpSpPr>
        <p:sp>
          <p:nvSpPr>
            <p:cNvPr name="Freeform 20" id="20"/>
            <p:cNvSpPr/>
            <p:nvPr/>
          </p:nvSpPr>
          <p:spPr>
            <a:xfrm flipH="false" flipV="false" rot="0">
              <a:off x="0" y="0"/>
              <a:ext cx="1114128" cy="301624"/>
            </a:xfrm>
            <a:custGeom>
              <a:avLst/>
              <a:gdLst/>
              <a:ahLst/>
              <a:cxnLst/>
              <a:rect r="r" b="b" t="t" l="l"/>
              <a:pathLst>
                <a:path h="301624" w="1114128">
                  <a:moveTo>
                    <a:pt x="0" y="0"/>
                  </a:moveTo>
                  <a:lnTo>
                    <a:pt x="1114128" y="0"/>
                  </a:lnTo>
                  <a:lnTo>
                    <a:pt x="1114128" y="301624"/>
                  </a:lnTo>
                  <a:lnTo>
                    <a:pt x="0" y="301624"/>
                  </a:lnTo>
                  <a:close/>
                </a:path>
              </a:pathLst>
            </a:custGeom>
            <a:solidFill>
              <a:srgbClr val="FF9F1C"/>
            </a:solidFill>
          </p:spPr>
        </p:sp>
        <p:sp>
          <p:nvSpPr>
            <p:cNvPr name="TextBox 21" id="21"/>
            <p:cNvSpPr txBox="true"/>
            <p:nvPr/>
          </p:nvSpPr>
          <p:spPr>
            <a:xfrm>
              <a:off x="0" y="-57150"/>
              <a:ext cx="1114128" cy="358774"/>
            </a:xfrm>
            <a:prstGeom prst="rect">
              <a:avLst/>
            </a:prstGeom>
          </p:spPr>
          <p:txBody>
            <a:bodyPr anchor="ctr" rtlCol="false" tIns="50800" lIns="50800" bIns="50800" rIns="50800"/>
            <a:lstStyle/>
            <a:p>
              <a:pPr algn="ctr">
                <a:lnSpc>
                  <a:spcPts val="3500"/>
                </a:lnSpc>
              </a:pPr>
            </a:p>
          </p:txBody>
        </p:sp>
      </p:grpSp>
      <p:sp>
        <p:nvSpPr>
          <p:cNvPr name="Freeform 22" id="22"/>
          <p:cNvSpPr/>
          <p:nvPr/>
        </p:nvSpPr>
        <p:spPr>
          <a:xfrm flipH="true" flipV="false" rot="0">
            <a:off x="11910600" y="3678071"/>
            <a:ext cx="3136069" cy="4759189"/>
          </a:xfrm>
          <a:custGeom>
            <a:avLst/>
            <a:gdLst/>
            <a:ahLst/>
            <a:cxnLst/>
            <a:rect r="r" b="b" t="t" l="l"/>
            <a:pathLst>
              <a:path h="4759189" w="3136069">
                <a:moveTo>
                  <a:pt x="3136069" y="0"/>
                </a:moveTo>
                <a:lnTo>
                  <a:pt x="0" y="0"/>
                </a:lnTo>
                <a:lnTo>
                  <a:pt x="0" y="4759190"/>
                </a:lnTo>
                <a:lnTo>
                  <a:pt x="3136069" y="4759190"/>
                </a:lnTo>
                <a:lnTo>
                  <a:pt x="3136069" y="0"/>
                </a:lnTo>
                <a:close/>
              </a:path>
            </a:pathLst>
          </a:custGeom>
          <a:blipFill>
            <a:blip r:embed="rId5"/>
            <a:stretch>
              <a:fillRect l="0" t="0" r="0" b="-24771"/>
            </a:stretch>
          </a:blipFill>
        </p:spPr>
      </p:sp>
      <p:sp>
        <p:nvSpPr>
          <p:cNvPr name="Freeform 23" id="23"/>
          <p:cNvSpPr/>
          <p:nvPr/>
        </p:nvSpPr>
        <p:spPr>
          <a:xfrm flipH="true" flipV="false" rot="0">
            <a:off x="835719" y="3753485"/>
            <a:ext cx="3331468" cy="4853227"/>
          </a:xfrm>
          <a:custGeom>
            <a:avLst/>
            <a:gdLst/>
            <a:ahLst/>
            <a:cxnLst/>
            <a:rect r="r" b="b" t="t" l="l"/>
            <a:pathLst>
              <a:path h="4853227" w="3331468">
                <a:moveTo>
                  <a:pt x="3331467" y="0"/>
                </a:moveTo>
                <a:lnTo>
                  <a:pt x="0" y="0"/>
                </a:lnTo>
                <a:lnTo>
                  <a:pt x="0" y="4853227"/>
                </a:lnTo>
                <a:lnTo>
                  <a:pt x="3331467" y="4853227"/>
                </a:lnTo>
                <a:lnTo>
                  <a:pt x="3331467" y="0"/>
                </a:lnTo>
                <a:close/>
              </a:path>
            </a:pathLst>
          </a:custGeom>
          <a:blipFill>
            <a:blip r:embed="rId6"/>
            <a:stretch>
              <a:fillRect l="0" t="0" r="0" b="-15490"/>
            </a:stretch>
          </a:blipFill>
        </p:spPr>
      </p:sp>
      <p:sp>
        <p:nvSpPr>
          <p:cNvPr name="TextBox 24" id="24"/>
          <p:cNvSpPr txBox="true"/>
          <p:nvPr/>
        </p:nvSpPr>
        <p:spPr>
          <a:xfrm rot="0">
            <a:off x="8896649" y="4143192"/>
            <a:ext cx="2332137" cy="815338"/>
          </a:xfrm>
          <a:prstGeom prst="rect">
            <a:avLst/>
          </a:prstGeom>
        </p:spPr>
        <p:txBody>
          <a:bodyPr anchor="t" rtlCol="false" tIns="0" lIns="0" bIns="0" rIns="0">
            <a:spAutoFit/>
          </a:bodyPr>
          <a:lstStyle/>
          <a:p>
            <a:pPr algn="l">
              <a:lnSpc>
                <a:spcPts val="3360"/>
              </a:lnSpc>
              <a:spcBef>
                <a:spcPct val="0"/>
              </a:spcBef>
            </a:pPr>
            <a:r>
              <a:rPr lang="en-US" b="true" sz="2400">
                <a:solidFill>
                  <a:srgbClr val="FFFFFF"/>
                </a:solidFill>
                <a:latin typeface="Open Sans Bold"/>
                <a:ea typeface="Open Sans Bold"/>
                <a:cs typeface="Open Sans Bold"/>
                <a:sym typeface="Open Sans Bold"/>
              </a:rPr>
              <a:t>PHAN THỊ THANH TRÚC</a:t>
            </a:r>
          </a:p>
        </p:txBody>
      </p:sp>
      <p:sp>
        <p:nvSpPr>
          <p:cNvPr name="TextBox 25" id="25"/>
          <p:cNvSpPr txBox="true"/>
          <p:nvPr/>
        </p:nvSpPr>
        <p:spPr>
          <a:xfrm rot="0">
            <a:off x="8896649" y="5400675"/>
            <a:ext cx="1948986" cy="611503"/>
          </a:xfrm>
          <a:prstGeom prst="rect">
            <a:avLst/>
          </a:prstGeom>
        </p:spPr>
        <p:txBody>
          <a:bodyPr anchor="t" rtlCol="false" tIns="0" lIns="0" bIns="0" rIns="0">
            <a:spAutoFit/>
          </a:bodyPr>
          <a:lstStyle/>
          <a:p>
            <a:pPr algn="l">
              <a:lnSpc>
                <a:spcPts val="2520"/>
              </a:lnSpc>
              <a:spcBef>
                <a:spcPct val="0"/>
              </a:spcBef>
            </a:pPr>
            <a:r>
              <a:rPr lang="en-US" sz="1800">
                <a:solidFill>
                  <a:srgbClr val="FFFFFF"/>
                </a:solidFill>
                <a:latin typeface="Open Sans"/>
                <a:ea typeface="Open Sans"/>
                <a:cs typeface="Open Sans"/>
                <a:sym typeface="Open Sans"/>
              </a:rPr>
              <a:t>Làm word, slide, figma</a:t>
            </a:r>
          </a:p>
        </p:txBody>
      </p:sp>
      <p:sp>
        <p:nvSpPr>
          <p:cNvPr name="TextBox 26" id="26"/>
          <p:cNvSpPr txBox="true"/>
          <p:nvPr/>
        </p:nvSpPr>
        <p:spPr>
          <a:xfrm rot="0">
            <a:off x="14488928" y="4143192"/>
            <a:ext cx="2332137" cy="815338"/>
          </a:xfrm>
          <a:prstGeom prst="rect">
            <a:avLst/>
          </a:prstGeom>
        </p:spPr>
        <p:txBody>
          <a:bodyPr anchor="t" rtlCol="false" tIns="0" lIns="0" bIns="0" rIns="0">
            <a:spAutoFit/>
          </a:bodyPr>
          <a:lstStyle/>
          <a:p>
            <a:pPr algn="l">
              <a:lnSpc>
                <a:spcPts val="3360"/>
              </a:lnSpc>
              <a:spcBef>
                <a:spcPct val="0"/>
              </a:spcBef>
            </a:pPr>
            <a:r>
              <a:rPr lang="en-US" b="true" sz="2400">
                <a:solidFill>
                  <a:srgbClr val="FFFFFF"/>
                </a:solidFill>
                <a:latin typeface="Open Sans Bold"/>
                <a:ea typeface="Open Sans Bold"/>
                <a:cs typeface="Open Sans Bold"/>
                <a:sym typeface="Open Sans Bold"/>
              </a:rPr>
              <a:t>VƯƠNG THỊ NHƯ QUỲNH</a:t>
            </a:r>
          </a:p>
        </p:txBody>
      </p:sp>
      <p:sp>
        <p:nvSpPr>
          <p:cNvPr name="TextBox 27" id="27"/>
          <p:cNvSpPr txBox="true"/>
          <p:nvPr/>
        </p:nvSpPr>
        <p:spPr>
          <a:xfrm rot="0">
            <a:off x="14488928" y="5400675"/>
            <a:ext cx="1948986" cy="297066"/>
          </a:xfrm>
          <a:prstGeom prst="rect">
            <a:avLst/>
          </a:prstGeom>
        </p:spPr>
        <p:txBody>
          <a:bodyPr anchor="t" rtlCol="false" tIns="0" lIns="0" bIns="0" rIns="0">
            <a:spAutoFit/>
          </a:bodyPr>
          <a:lstStyle/>
          <a:p>
            <a:pPr algn="l">
              <a:lnSpc>
                <a:spcPts val="2520"/>
              </a:lnSpc>
              <a:spcBef>
                <a:spcPct val="0"/>
              </a:spcBef>
            </a:pPr>
            <a:r>
              <a:rPr lang="en-US" sz="1800">
                <a:solidFill>
                  <a:srgbClr val="FFFFFF"/>
                </a:solidFill>
                <a:latin typeface="Open Sans"/>
                <a:ea typeface="Open Sans"/>
                <a:cs typeface="Open Sans"/>
                <a:sym typeface="Open Sans"/>
              </a:rPr>
              <a:t>Accountant</a:t>
            </a:r>
          </a:p>
        </p:txBody>
      </p:sp>
      <p:sp>
        <p:nvSpPr>
          <p:cNvPr name="TextBox 28" id="28"/>
          <p:cNvSpPr txBox="true"/>
          <p:nvPr/>
        </p:nvSpPr>
        <p:spPr>
          <a:xfrm rot="0">
            <a:off x="1028700" y="1363179"/>
            <a:ext cx="9463964" cy="990449"/>
          </a:xfrm>
          <a:prstGeom prst="rect">
            <a:avLst/>
          </a:prstGeom>
        </p:spPr>
        <p:txBody>
          <a:bodyPr anchor="t" rtlCol="false" tIns="0" lIns="0" bIns="0" rIns="0">
            <a:spAutoFit/>
          </a:bodyPr>
          <a:lstStyle/>
          <a:p>
            <a:pPr algn="l">
              <a:lnSpc>
                <a:spcPts val="7499"/>
              </a:lnSpc>
            </a:pPr>
            <a:r>
              <a:rPr lang="en-US" sz="7499" b="true">
                <a:solidFill>
                  <a:srgbClr val="0D346D"/>
                </a:solidFill>
                <a:latin typeface="Open Sans Bold Bold"/>
                <a:ea typeface="Open Sans Bold Bold"/>
                <a:cs typeface="Open Sans Bold Bold"/>
                <a:sym typeface="Open Sans Bold Bold"/>
              </a:rPr>
              <a:t>OUR TEAM.</a:t>
            </a:r>
          </a:p>
        </p:txBody>
      </p:sp>
      <p:sp>
        <p:nvSpPr>
          <p:cNvPr name="TextBox 29" id="29"/>
          <p:cNvSpPr txBox="true"/>
          <p:nvPr/>
        </p:nvSpPr>
        <p:spPr>
          <a:xfrm rot="0">
            <a:off x="3250343" y="4352742"/>
            <a:ext cx="2980145" cy="396238"/>
          </a:xfrm>
          <a:prstGeom prst="rect">
            <a:avLst/>
          </a:prstGeom>
        </p:spPr>
        <p:txBody>
          <a:bodyPr anchor="t" rtlCol="false" tIns="0" lIns="0" bIns="0" rIns="0">
            <a:spAutoFit/>
          </a:bodyPr>
          <a:lstStyle/>
          <a:p>
            <a:pPr algn="l">
              <a:lnSpc>
                <a:spcPts val="3360"/>
              </a:lnSpc>
              <a:spcBef>
                <a:spcPct val="0"/>
              </a:spcBef>
            </a:pPr>
            <a:r>
              <a:rPr lang="en-US" b="true" sz="2400">
                <a:solidFill>
                  <a:srgbClr val="FFFFFF"/>
                </a:solidFill>
                <a:latin typeface="Open Sans Bold"/>
                <a:ea typeface="Open Sans Bold"/>
                <a:cs typeface="Open Sans Bold"/>
                <a:sym typeface="Open Sans Bold"/>
              </a:rPr>
              <a:t>TRẦN NGUYÊN SƠN</a:t>
            </a:r>
          </a:p>
        </p:txBody>
      </p:sp>
      <p:sp>
        <p:nvSpPr>
          <p:cNvPr name="TextBox 30" id="30"/>
          <p:cNvSpPr txBox="true"/>
          <p:nvPr/>
        </p:nvSpPr>
        <p:spPr>
          <a:xfrm rot="0">
            <a:off x="3428546" y="5400675"/>
            <a:ext cx="1948986" cy="297066"/>
          </a:xfrm>
          <a:prstGeom prst="rect">
            <a:avLst/>
          </a:prstGeom>
        </p:spPr>
        <p:txBody>
          <a:bodyPr anchor="t" rtlCol="false" tIns="0" lIns="0" bIns="0" rIns="0">
            <a:spAutoFit/>
          </a:bodyPr>
          <a:lstStyle/>
          <a:p>
            <a:pPr algn="l">
              <a:lnSpc>
                <a:spcPts val="2520"/>
              </a:lnSpc>
              <a:spcBef>
                <a:spcPct val="0"/>
              </a:spcBef>
            </a:pPr>
            <a:r>
              <a:rPr lang="en-US" sz="1800">
                <a:solidFill>
                  <a:srgbClr val="FFFFFF"/>
                </a:solidFill>
                <a:latin typeface="Open Sans"/>
                <a:ea typeface="Open Sans"/>
                <a:cs typeface="Open Sans"/>
                <a:sym typeface="Open Sans"/>
              </a:rPr>
              <a:t>Owner &amp; CEO</a:t>
            </a:r>
          </a:p>
        </p:txBody>
      </p:sp>
      <p:grpSp>
        <p:nvGrpSpPr>
          <p:cNvPr name="Group 31" id="31"/>
          <p:cNvGrpSpPr/>
          <p:nvPr/>
        </p:nvGrpSpPr>
        <p:grpSpPr>
          <a:xfrm rot="-10800000">
            <a:off x="17831019" y="565977"/>
            <a:ext cx="1146206" cy="925447"/>
            <a:chOff x="0" y="0"/>
            <a:chExt cx="6350000" cy="5126990"/>
          </a:xfrm>
        </p:grpSpPr>
        <p:sp>
          <p:nvSpPr>
            <p:cNvPr name="Freeform 32" id="32"/>
            <p:cNvSpPr/>
            <p:nvPr/>
          </p:nvSpPr>
          <p:spPr>
            <a:xfrm flipH="false" flipV="false" rot="0">
              <a:off x="0" y="0"/>
              <a:ext cx="6350000" cy="5126990"/>
            </a:xfrm>
            <a:custGeom>
              <a:avLst/>
              <a:gdLst/>
              <a:ahLst/>
              <a:cxnLst/>
              <a:rect r="r" b="b" t="t" l="l"/>
              <a:pathLst>
                <a:path h="5126990" w="6350000">
                  <a:moveTo>
                    <a:pt x="3528060" y="0"/>
                  </a:moveTo>
                  <a:lnTo>
                    <a:pt x="3440430" y="0"/>
                  </a:lnTo>
                  <a:lnTo>
                    <a:pt x="2821940" y="0"/>
                  </a:lnTo>
                  <a:lnTo>
                    <a:pt x="0" y="0"/>
                  </a:lnTo>
                  <a:lnTo>
                    <a:pt x="2821940" y="2564130"/>
                  </a:lnTo>
                  <a:lnTo>
                    <a:pt x="0" y="5126990"/>
                  </a:lnTo>
                  <a:lnTo>
                    <a:pt x="2821940" y="5126990"/>
                  </a:lnTo>
                  <a:lnTo>
                    <a:pt x="3440430" y="5126990"/>
                  </a:lnTo>
                  <a:lnTo>
                    <a:pt x="3528060" y="5126990"/>
                  </a:lnTo>
                  <a:lnTo>
                    <a:pt x="6350000" y="2564130"/>
                  </a:lnTo>
                  <a:lnTo>
                    <a:pt x="3528060" y="0"/>
                  </a:lnTo>
                  <a:close/>
                </a:path>
              </a:pathLst>
            </a:custGeom>
            <a:solidFill>
              <a:srgbClr val="373434"/>
            </a:solidFill>
          </p:spPr>
        </p:sp>
      </p:grpSp>
      <p:grpSp>
        <p:nvGrpSpPr>
          <p:cNvPr name="Group 33" id="33"/>
          <p:cNvGrpSpPr/>
          <p:nvPr/>
        </p:nvGrpSpPr>
        <p:grpSpPr>
          <a:xfrm rot="-10800000">
            <a:off x="14477957" y="565977"/>
            <a:ext cx="1146206" cy="925447"/>
            <a:chOff x="0" y="0"/>
            <a:chExt cx="6350000" cy="5126990"/>
          </a:xfrm>
        </p:grpSpPr>
        <p:sp>
          <p:nvSpPr>
            <p:cNvPr name="Freeform 34" id="34"/>
            <p:cNvSpPr/>
            <p:nvPr/>
          </p:nvSpPr>
          <p:spPr>
            <a:xfrm flipH="false" flipV="false" rot="0">
              <a:off x="0" y="0"/>
              <a:ext cx="6350000" cy="5126990"/>
            </a:xfrm>
            <a:custGeom>
              <a:avLst/>
              <a:gdLst/>
              <a:ahLst/>
              <a:cxnLst/>
              <a:rect r="r" b="b" t="t" l="l"/>
              <a:pathLst>
                <a:path h="5126990" w="6350000">
                  <a:moveTo>
                    <a:pt x="3528060" y="0"/>
                  </a:moveTo>
                  <a:lnTo>
                    <a:pt x="3440430" y="0"/>
                  </a:lnTo>
                  <a:lnTo>
                    <a:pt x="2821940" y="0"/>
                  </a:lnTo>
                  <a:lnTo>
                    <a:pt x="0" y="0"/>
                  </a:lnTo>
                  <a:lnTo>
                    <a:pt x="2821940" y="2564130"/>
                  </a:lnTo>
                  <a:lnTo>
                    <a:pt x="0" y="5126990"/>
                  </a:lnTo>
                  <a:lnTo>
                    <a:pt x="2821940" y="5126990"/>
                  </a:lnTo>
                  <a:lnTo>
                    <a:pt x="3440430" y="5126990"/>
                  </a:lnTo>
                  <a:lnTo>
                    <a:pt x="3528060" y="5126990"/>
                  </a:lnTo>
                  <a:lnTo>
                    <a:pt x="6350000" y="2564130"/>
                  </a:lnTo>
                  <a:lnTo>
                    <a:pt x="3528060" y="0"/>
                  </a:lnTo>
                  <a:close/>
                </a:path>
              </a:pathLst>
            </a:custGeom>
            <a:solidFill>
              <a:srgbClr val="373434"/>
            </a:solidFill>
          </p:spPr>
        </p:sp>
      </p:grpSp>
      <p:grpSp>
        <p:nvGrpSpPr>
          <p:cNvPr name="Group 35" id="35"/>
          <p:cNvGrpSpPr/>
          <p:nvPr/>
        </p:nvGrpSpPr>
        <p:grpSpPr>
          <a:xfrm rot="-10800000">
            <a:off x="17003417" y="565977"/>
            <a:ext cx="1146206" cy="925447"/>
            <a:chOff x="0" y="0"/>
            <a:chExt cx="6350000" cy="5126990"/>
          </a:xfrm>
        </p:grpSpPr>
        <p:sp>
          <p:nvSpPr>
            <p:cNvPr name="Freeform 36" id="36"/>
            <p:cNvSpPr/>
            <p:nvPr/>
          </p:nvSpPr>
          <p:spPr>
            <a:xfrm flipH="false" flipV="false" rot="0">
              <a:off x="0" y="0"/>
              <a:ext cx="6350000" cy="5126990"/>
            </a:xfrm>
            <a:custGeom>
              <a:avLst/>
              <a:gdLst/>
              <a:ahLst/>
              <a:cxnLst/>
              <a:rect r="r" b="b" t="t" l="l"/>
              <a:pathLst>
                <a:path h="5126990" w="6350000">
                  <a:moveTo>
                    <a:pt x="3528060" y="0"/>
                  </a:moveTo>
                  <a:lnTo>
                    <a:pt x="3440430" y="0"/>
                  </a:lnTo>
                  <a:lnTo>
                    <a:pt x="2821940" y="0"/>
                  </a:lnTo>
                  <a:lnTo>
                    <a:pt x="0" y="0"/>
                  </a:lnTo>
                  <a:lnTo>
                    <a:pt x="2821940" y="2564130"/>
                  </a:lnTo>
                  <a:lnTo>
                    <a:pt x="0" y="5126990"/>
                  </a:lnTo>
                  <a:lnTo>
                    <a:pt x="2821940" y="5126990"/>
                  </a:lnTo>
                  <a:lnTo>
                    <a:pt x="3440430" y="5126990"/>
                  </a:lnTo>
                  <a:lnTo>
                    <a:pt x="3528060" y="5126990"/>
                  </a:lnTo>
                  <a:lnTo>
                    <a:pt x="6350000" y="2564130"/>
                  </a:lnTo>
                  <a:lnTo>
                    <a:pt x="3528060" y="0"/>
                  </a:lnTo>
                  <a:close/>
                </a:path>
              </a:pathLst>
            </a:custGeom>
            <a:solidFill>
              <a:srgbClr val="373434"/>
            </a:solidFill>
          </p:spPr>
        </p:sp>
      </p:grpSp>
      <p:grpSp>
        <p:nvGrpSpPr>
          <p:cNvPr name="Group 37" id="37"/>
          <p:cNvGrpSpPr/>
          <p:nvPr/>
        </p:nvGrpSpPr>
        <p:grpSpPr>
          <a:xfrm rot="-10800000">
            <a:off x="13650355" y="565977"/>
            <a:ext cx="1146206" cy="925447"/>
            <a:chOff x="0" y="0"/>
            <a:chExt cx="6350000" cy="5126990"/>
          </a:xfrm>
        </p:grpSpPr>
        <p:sp>
          <p:nvSpPr>
            <p:cNvPr name="Freeform 38" id="38"/>
            <p:cNvSpPr/>
            <p:nvPr/>
          </p:nvSpPr>
          <p:spPr>
            <a:xfrm flipH="false" flipV="false" rot="0">
              <a:off x="0" y="0"/>
              <a:ext cx="6350000" cy="5126990"/>
            </a:xfrm>
            <a:custGeom>
              <a:avLst/>
              <a:gdLst/>
              <a:ahLst/>
              <a:cxnLst/>
              <a:rect r="r" b="b" t="t" l="l"/>
              <a:pathLst>
                <a:path h="5126990" w="6350000">
                  <a:moveTo>
                    <a:pt x="3528060" y="0"/>
                  </a:moveTo>
                  <a:lnTo>
                    <a:pt x="3440430" y="0"/>
                  </a:lnTo>
                  <a:lnTo>
                    <a:pt x="2821940" y="0"/>
                  </a:lnTo>
                  <a:lnTo>
                    <a:pt x="0" y="0"/>
                  </a:lnTo>
                  <a:lnTo>
                    <a:pt x="2821940" y="2564130"/>
                  </a:lnTo>
                  <a:lnTo>
                    <a:pt x="0" y="5126990"/>
                  </a:lnTo>
                  <a:lnTo>
                    <a:pt x="2821940" y="5126990"/>
                  </a:lnTo>
                  <a:lnTo>
                    <a:pt x="3440430" y="5126990"/>
                  </a:lnTo>
                  <a:lnTo>
                    <a:pt x="3528060" y="5126990"/>
                  </a:lnTo>
                  <a:lnTo>
                    <a:pt x="6350000" y="2564130"/>
                  </a:lnTo>
                  <a:lnTo>
                    <a:pt x="3528060" y="0"/>
                  </a:lnTo>
                  <a:close/>
                </a:path>
              </a:pathLst>
            </a:custGeom>
            <a:solidFill>
              <a:srgbClr val="373434"/>
            </a:solidFill>
          </p:spPr>
        </p:sp>
      </p:grpSp>
      <p:grpSp>
        <p:nvGrpSpPr>
          <p:cNvPr name="Group 39" id="39"/>
          <p:cNvGrpSpPr/>
          <p:nvPr/>
        </p:nvGrpSpPr>
        <p:grpSpPr>
          <a:xfrm rot="-10800000">
            <a:off x="16155857" y="565977"/>
            <a:ext cx="1146206" cy="925447"/>
            <a:chOff x="0" y="0"/>
            <a:chExt cx="6350000" cy="5126990"/>
          </a:xfrm>
        </p:grpSpPr>
        <p:sp>
          <p:nvSpPr>
            <p:cNvPr name="Freeform 40" id="40"/>
            <p:cNvSpPr/>
            <p:nvPr/>
          </p:nvSpPr>
          <p:spPr>
            <a:xfrm flipH="false" flipV="false" rot="0">
              <a:off x="0" y="0"/>
              <a:ext cx="6350000" cy="5126990"/>
            </a:xfrm>
            <a:custGeom>
              <a:avLst/>
              <a:gdLst/>
              <a:ahLst/>
              <a:cxnLst/>
              <a:rect r="r" b="b" t="t" l="l"/>
              <a:pathLst>
                <a:path h="5126990" w="6350000">
                  <a:moveTo>
                    <a:pt x="3528060" y="0"/>
                  </a:moveTo>
                  <a:lnTo>
                    <a:pt x="3440430" y="0"/>
                  </a:lnTo>
                  <a:lnTo>
                    <a:pt x="2821940" y="0"/>
                  </a:lnTo>
                  <a:lnTo>
                    <a:pt x="0" y="0"/>
                  </a:lnTo>
                  <a:lnTo>
                    <a:pt x="2821940" y="2564130"/>
                  </a:lnTo>
                  <a:lnTo>
                    <a:pt x="0" y="5126990"/>
                  </a:lnTo>
                  <a:lnTo>
                    <a:pt x="2821940" y="5126990"/>
                  </a:lnTo>
                  <a:lnTo>
                    <a:pt x="3440430" y="5126990"/>
                  </a:lnTo>
                  <a:lnTo>
                    <a:pt x="3528060" y="5126990"/>
                  </a:lnTo>
                  <a:lnTo>
                    <a:pt x="6350000" y="2564130"/>
                  </a:lnTo>
                  <a:lnTo>
                    <a:pt x="3528060" y="0"/>
                  </a:lnTo>
                  <a:close/>
                </a:path>
              </a:pathLst>
            </a:custGeom>
            <a:solidFill>
              <a:srgbClr val="373434"/>
            </a:solidFill>
          </p:spPr>
        </p:sp>
      </p:grpSp>
      <p:grpSp>
        <p:nvGrpSpPr>
          <p:cNvPr name="Group 41" id="41"/>
          <p:cNvGrpSpPr/>
          <p:nvPr/>
        </p:nvGrpSpPr>
        <p:grpSpPr>
          <a:xfrm rot="-10800000">
            <a:off x="15322303" y="565977"/>
            <a:ext cx="1146206" cy="925447"/>
            <a:chOff x="0" y="0"/>
            <a:chExt cx="6350000" cy="5126990"/>
          </a:xfrm>
        </p:grpSpPr>
        <p:sp>
          <p:nvSpPr>
            <p:cNvPr name="Freeform 42" id="42"/>
            <p:cNvSpPr/>
            <p:nvPr/>
          </p:nvSpPr>
          <p:spPr>
            <a:xfrm flipH="false" flipV="false" rot="0">
              <a:off x="0" y="0"/>
              <a:ext cx="6350000" cy="5126990"/>
            </a:xfrm>
            <a:custGeom>
              <a:avLst/>
              <a:gdLst/>
              <a:ahLst/>
              <a:cxnLst/>
              <a:rect r="r" b="b" t="t" l="l"/>
              <a:pathLst>
                <a:path h="5126990" w="6350000">
                  <a:moveTo>
                    <a:pt x="3528060" y="0"/>
                  </a:moveTo>
                  <a:lnTo>
                    <a:pt x="3440430" y="0"/>
                  </a:lnTo>
                  <a:lnTo>
                    <a:pt x="2821940" y="0"/>
                  </a:lnTo>
                  <a:lnTo>
                    <a:pt x="0" y="0"/>
                  </a:lnTo>
                  <a:lnTo>
                    <a:pt x="2821940" y="2564130"/>
                  </a:lnTo>
                  <a:lnTo>
                    <a:pt x="0" y="5126990"/>
                  </a:lnTo>
                  <a:lnTo>
                    <a:pt x="2821940" y="5126990"/>
                  </a:lnTo>
                  <a:lnTo>
                    <a:pt x="3440430" y="5126990"/>
                  </a:lnTo>
                  <a:lnTo>
                    <a:pt x="3528060" y="5126990"/>
                  </a:lnTo>
                  <a:lnTo>
                    <a:pt x="6350000" y="2564130"/>
                  </a:lnTo>
                  <a:lnTo>
                    <a:pt x="3528060" y="0"/>
                  </a:lnTo>
                  <a:close/>
                </a:path>
              </a:pathLst>
            </a:custGeom>
            <a:solidFill>
              <a:srgbClr val="373434"/>
            </a:solidFill>
          </p:spPr>
        </p:sp>
      </p:grpSp>
      <p:grpSp>
        <p:nvGrpSpPr>
          <p:cNvPr name="Group 43" id="43"/>
          <p:cNvGrpSpPr/>
          <p:nvPr/>
        </p:nvGrpSpPr>
        <p:grpSpPr>
          <a:xfrm rot="0">
            <a:off x="238815" y="48601"/>
            <a:ext cx="3928371" cy="887431"/>
            <a:chOff x="0" y="0"/>
            <a:chExt cx="1135596" cy="256535"/>
          </a:xfrm>
        </p:grpSpPr>
        <p:sp>
          <p:nvSpPr>
            <p:cNvPr name="Freeform 44" id="44"/>
            <p:cNvSpPr/>
            <p:nvPr/>
          </p:nvSpPr>
          <p:spPr>
            <a:xfrm flipH="false" flipV="false" rot="0">
              <a:off x="0" y="0"/>
              <a:ext cx="1135596" cy="256535"/>
            </a:xfrm>
            <a:custGeom>
              <a:avLst/>
              <a:gdLst/>
              <a:ahLst/>
              <a:cxnLst/>
              <a:rect r="r" b="b" t="t" l="l"/>
              <a:pathLst>
                <a:path h="256535" w="1135596">
                  <a:moveTo>
                    <a:pt x="98539" y="0"/>
                  </a:moveTo>
                  <a:lnTo>
                    <a:pt x="1037058" y="0"/>
                  </a:lnTo>
                  <a:cubicBezTo>
                    <a:pt x="1091479" y="0"/>
                    <a:pt x="1135596" y="44117"/>
                    <a:pt x="1135596" y="98539"/>
                  </a:cubicBezTo>
                  <a:lnTo>
                    <a:pt x="1135596" y="157996"/>
                  </a:lnTo>
                  <a:cubicBezTo>
                    <a:pt x="1135596" y="184130"/>
                    <a:pt x="1125215" y="209194"/>
                    <a:pt x="1106735" y="227673"/>
                  </a:cubicBezTo>
                  <a:cubicBezTo>
                    <a:pt x="1088255" y="246153"/>
                    <a:pt x="1063192" y="256535"/>
                    <a:pt x="1037058" y="256535"/>
                  </a:cubicBezTo>
                  <a:lnTo>
                    <a:pt x="98539" y="256535"/>
                  </a:lnTo>
                  <a:cubicBezTo>
                    <a:pt x="44117" y="256535"/>
                    <a:pt x="0" y="212417"/>
                    <a:pt x="0" y="157996"/>
                  </a:cubicBezTo>
                  <a:lnTo>
                    <a:pt x="0" y="98539"/>
                  </a:lnTo>
                  <a:cubicBezTo>
                    <a:pt x="0" y="72404"/>
                    <a:pt x="10382" y="47341"/>
                    <a:pt x="28861" y="28861"/>
                  </a:cubicBezTo>
                  <a:cubicBezTo>
                    <a:pt x="47341" y="10382"/>
                    <a:pt x="72404" y="0"/>
                    <a:pt x="98539" y="0"/>
                  </a:cubicBezTo>
                  <a:close/>
                </a:path>
              </a:pathLst>
            </a:custGeom>
            <a:solidFill>
              <a:srgbClr val="FF9F1C"/>
            </a:solidFill>
            <a:ln w="57150" cap="rnd">
              <a:solidFill>
                <a:srgbClr val="1C1C1C"/>
              </a:solidFill>
              <a:prstDash val="solid"/>
              <a:round/>
            </a:ln>
          </p:spPr>
        </p:sp>
        <p:sp>
          <p:nvSpPr>
            <p:cNvPr name="TextBox 45" id="45"/>
            <p:cNvSpPr txBox="true"/>
            <p:nvPr/>
          </p:nvSpPr>
          <p:spPr>
            <a:xfrm>
              <a:off x="0" y="-38100"/>
              <a:ext cx="1135596" cy="294635"/>
            </a:xfrm>
            <a:prstGeom prst="rect">
              <a:avLst/>
            </a:prstGeom>
          </p:spPr>
          <p:txBody>
            <a:bodyPr anchor="ctr" rtlCol="false" tIns="50800" lIns="50800" bIns="50800" rIns="50800"/>
            <a:lstStyle/>
            <a:p>
              <a:pPr algn="ctr">
                <a:lnSpc>
                  <a:spcPts val="2659"/>
                </a:lnSpc>
                <a:spcBef>
                  <a:spcPct val="0"/>
                </a:spcBef>
              </a:pPr>
            </a:p>
          </p:txBody>
        </p:sp>
      </p:grpSp>
      <p:sp>
        <p:nvSpPr>
          <p:cNvPr name="Freeform 46" id="46"/>
          <p:cNvSpPr/>
          <p:nvPr/>
        </p:nvSpPr>
        <p:spPr>
          <a:xfrm flipH="false" flipV="false" rot="0">
            <a:off x="464584" y="121181"/>
            <a:ext cx="742269" cy="742269"/>
          </a:xfrm>
          <a:custGeom>
            <a:avLst/>
            <a:gdLst/>
            <a:ahLst/>
            <a:cxnLst/>
            <a:rect r="r" b="b" t="t" l="l"/>
            <a:pathLst>
              <a:path h="742269" w="742269">
                <a:moveTo>
                  <a:pt x="0" y="0"/>
                </a:moveTo>
                <a:lnTo>
                  <a:pt x="742269" y="0"/>
                </a:lnTo>
                <a:lnTo>
                  <a:pt x="742269" y="742270"/>
                </a:lnTo>
                <a:lnTo>
                  <a:pt x="0" y="742270"/>
                </a:lnTo>
                <a:lnTo>
                  <a:pt x="0" y="0"/>
                </a:lnTo>
                <a:close/>
              </a:path>
            </a:pathLst>
          </a:custGeom>
          <a:blipFill>
            <a:blip r:embed="rId7"/>
            <a:stretch>
              <a:fillRect l="0" t="0" r="0" b="0"/>
            </a:stretch>
          </a:blipFill>
        </p:spPr>
      </p:sp>
      <p:sp>
        <p:nvSpPr>
          <p:cNvPr name="TextBox 47" id="47"/>
          <p:cNvSpPr txBox="true"/>
          <p:nvPr/>
        </p:nvSpPr>
        <p:spPr>
          <a:xfrm rot="0">
            <a:off x="1206853" y="401723"/>
            <a:ext cx="2845814" cy="219286"/>
          </a:xfrm>
          <a:prstGeom prst="rect">
            <a:avLst/>
          </a:prstGeom>
        </p:spPr>
        <p:txBody>
          <a:bodyPr anchor="t" rtlCol="false" tIns="0" lIns="0" bIns="0" rIns="0">
            <a:spAutoFit/>
          </a:bodyPr>
          <a:lstStyle/>
          <a:p>
            <a:pPr algn="l">
              <a:lnSpc>
                <a:spcPts val="1705"/>
              </a:lnSpc>
            </a:pPr>
            <a:r>
              <a:rPr lang="en-US" sz="1705" b="true">
                <a:solidFill>
                  <a:srgbClr val="1C1C1C"/>
                </a:solidFill>
                <a:latin typeface="Nourd Bold"/>
                <a:ea typeface="Nourd Bold"/>
                <a:cs typeface="Nourd Bold"/>
                <a:sym typeface="Nourd Bold"/>
              </a:rPr>
              <a:t> TRƯỜNG ĐẠI HỌC VINH</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545454"/>
        </a:solidFill>
      </p:bgPr>
    </p:bg>
    <p:spTree>
      <p:nvGrpSpPr>
        <p:cNvPr id="1" name=""/>
        <p:cNvGrpSpPr/>
        <p:nvPr/>
      </p:nvGrpSpPr>
      <p:grpSpPr>
        <a:xfrm>
          <a:off x="0" y="0"/>
          <a:ext cx="0" cy="0"/>
          <a:chOff x="0" y="0"/>
          <a:chExt cx="0" cy="0"/>
        </a:xfrm>
      </p:grpSpPr>
      <p:grpSp>
        <p:nvGrpSpPr>
          <p:cNvPr name="Group 2" id="2"/>
          <p:cNvGrpSpPr/>
          <p:nvPr/>
        </p:nvGrpSpPr>
        <p:grpSpPr>
          <a:xfrm rot="0">
            <a:off x="14086012" y="1133684"/>
            <a:ext cx="1005006" cy="811442"/>
            <a:chOff x="0" y="0"/>
            <a:chExt cx="6350000" cy="5126990"/>
          </a:xfrm>
        </p:grpSpPr>
        <p:sp>
          <p:nvSpPr>
            <p:cNvPr name="Freeform 3" id="3"/>
            <p:cNvSpPr/>
            <p:nvPr/>
          </p:nvSpPr>
          <p:spPr>
            <a:xfrm flipH="false" flipV="false" rot="0">
              <a:off x="0" y="0"/>
              <a:ext cx="6350000" cy="5126990"/>
            </a:xfrm>
            <a:custGeom>
              <a:avLst/>
              <a:gdLst/>
              <a:ahLst/>
              <a:cxnLst/>
              <a:rect r="r" b="b" t="t" l="l"/>
              <a:pathLst>
                <a:path h="5126990" w="6350000">
                  <a:moveTo>
                    <a:pt x="3528060" y="0"/>
                  </a:moveTo>
                  <a:lnTo>
                    <a:pt x="3440430" y="0"/>
                  </a:lnTo>
                  <a:lnTo>
                    <a:pt x="2821940" y="0"/>
                  </a:lnTo>
                  <a:lnTo>
                    <a:pt x="0" y="0"/>
                  </a:lnTo>
                  <a:lnTo>
                    <a:pt x="2821940" y="2564130"/>
                  </a:lnTo>
                  <a:lnTo>
                    <a:pt x="0" y="5126990"/>
                  </a:lnTo>
                  <a:lnTo>
                    <a:pt x="2821940" y="5126990"/>
                  </a:lnTo>
                  <a:lnTo>
                    <a:pt x="3440430" y="5126990"/>
                  </a:lnTo>
                  <a:lnTo>
                    <a:pt x="3528060" y="5126990"/>
                  </a:lnTo>
                  <a:lnTo>
                    <a:pt x="6350000" y="2564130"/>
                  </a:lnTo>
                  <a:lnTo>
                    <a:pt x="3528060" y="0"/>
                  </a:lnTo>
                  <a:close/>
                </a:path>
              </a:pathLst>
            </a:custGeom>
            <a:solidFill>
              <a:srgbClr val="FF9F1C"/>
            </a:solidFill>
          </p:spPr>
        </p:sp>
      </p:grpSp>
      <p:grpSp>
        <p:nvGrpSpPr>
          <p:cNvPr name="Group 4" id="4"/>
          <p:cNvGrpSpPr/>
          <p:nvPr/>
        </p:nvGrpSpPr>
        <p:grpSpPr>
          <a:xfrm rot="0">
            <a:off x="17026013" y="1133684"/>
            <a:ext cx="1005006" cy="811442"/>
            <a:chOff x="0" y="0"/>
            <a:chExt cx="6350000" cy="5126990"/>
          </a:xfrm>
        </p:grpSpPr>
        <p:sp>
          <p:nvSpPr>
            <p:cNvPr name="Freeform 5" id="5"/>
            <p:cNvSpPr/>
            <p:nvPr/>
          </p:nvSpPr>
          <p:spPr>
            <a:xfrm flipH="false" flipV="false" rot="0">
              <a:off x="0" y="0"/>
              <a:ext cx="6350000" cy="5126990"/>
            </a:xfrm>
            <a:custGeom>
              <a:avLst/>
              <a:gdLst/>
              <a:ahLst/>
              <a:cxnLst/>
              <a:rect r="r" b="b" t="t" l="l"/>
              <a:pathLst>
                <a:path h="5126990" w="6350000">
                  <a:moveTo>
                    <a:pt x="3528060" y="0"/>
                  </a:moveTo>
                  <a:lnTo>
                    <a:pt x="3440430" y="0"/>
                  </a:lnTo>
                  <a:lnTo>
                    <a:pt x="2821940" y="0"/>
                  </a:lnTo>
                  <a:lnTo>
                    <a:pt x="0" y="0"/>
                  </a:lnTo>
                  <a:lnTo>
                    <a:pt x="2821940" y="2564130"/>
                  </a:lnTo>
                  <a:lnTo>
                    <a:pt x="0" y="5126990"/>
                  </a:lnTo>
                  <a:lnTo>
                    <a:pt x="2821940" y="5126990"/>
                  </a:lnTo>
                  <a:lnTo>
                    <a:pt x="3440430" y="5126990"/>
                  </a:lnTo>
                  <a:lnTo>
                    <a:pt x="3528060" y="5126990"/>
                  </a:lnTo>
                  <a:lnTo>
                    <a:pt x="6350000" y="2564130"/>
                  </a:lnTo>
                  <a:lnTo>
                    <a:pt x="3528060" y="0"/>
                  </a:lnTo>
                  <a:close/>
                </a:path>
              </a:pathLst>
            </a:custGeom>
            <a:solidFill>
              <a:srgbClr val="FF9F1C"/>
            </a:solidFill>
          </p:spPr>
        </p:sp>
      </p:grpSp>
      <p:grpSp>
        <p:nvGrpSpPr>
          <p:cNvPr name="Group 6" id="6"/>
          <p:cNvGrpSpPr/>
          <p:nvPr/>
        </p:nvGrpSpPr>
        <p:grpSpPr>
          <a:xfrm rot="0">
            <a:off x="14811662" y="1133684"/>
            <a:ext cx="1005006" cy="811442"/>
            <a:chOff x="0" y="0"/>
            <a:chExt cx="6350000" cy="5126990"/>
          </a:xfrm>
        </p:grpSpPr>
        <p:sp>
          <p:nvSpPr>
            <p:cNvPr name="Freeform 7" id="7"/>
            <p:cNvSpPr/>
            <p:nvPr/>
          </p:nvSpPr>
          <p:spPr>
            <a:xfrm flipH="false" flipV="false" rot="0">
              <a:off x="0" y="0"/>
              <a:ext cx="6350000" cy="5126990"/>
            </a:xfrm>
            <a:custGeom>
              <a:avLst/>
              <a:gdLst/>
              <a:ahLst/>
              <a:cxnLst/>
              <a:rect r="r" b="b" t="t" l="l"/>
              <a:pathLst>
                <a:path h="5126990" w="6350000">
                  <a:moveTo>
                    <a:pt x="3528060" y="0"/>
                  </a:moveTo>
                  <a:lnTo>
                    <a:pt x="3440430" y="0"/>
                  </a:lnTo>
                  <a:lnTo>
                    <a:pt x="2821940" y="0"/>
                  </a:lnTo>
                  <a:lnTo>
                    <a:pt x="0" y="0"/>
                  </a:lnTo>
                  <a:lnTo>
                    <a:pt x="2821940" y="2564130"/>
                  </a:lnTo>
                  <a:lnTo>
                    <a:pt x="0" y="5126990"/>
                  </a:lnTo>
                  <a:lnTo>
                    <a:pt x="2821940" y="5126990"/>
                  </a:lnTo>
                  <a:lnTo>
                    <a:pt x="3440430" y="5126990"/>
                  </a:lnTo>
                  <a:lnTo>
                    <a:pt x="3528060" y="5126990"/>
                  </a:lnTo>
                  <a:lnTo>
                    <a:pt x="6350000" y="2564130"/>
                  </a:lnTo>
                  <a:lnTo>
                    <a:pt x="3528060" y="0"/>
                  </a:lnTo>
                  <a:close/>
                </a:path>
              </a:pathLst>
            </a:custGeom>
            <a:solidFill>
              <a:srgbClr val="FF9F1C"/>
            </a:solidFill>
          </p:spPr>
        </p:sp>
      </p:grpSp>
      <p:grpSp>
        <p:nvGrpSpPr>
          <p:cNvPr name="Group 8" id="8"/>
          <p:cNvGrpSpPr/>
          <p:nvPr/>
        </p:nvGrpSpPr>
        <p:grpSpPr>
          <a:xfrm rot="0">
            <a:off x="17751663" y="1133684"/>
            <a:ext cx="1005006" cy="811442"/>
            <a:chOff x="0" y="0"/>
            <a:chExt cx="6350000" cy="5126990"/>
          </a:xfrm>
        </p:grpSpPr>
        <p:sp>
          <p:nvSpPr>
            <p:cNvPr name="Freeform 9" id="9"/>
            <p:cNvSpPr/>
            <p:nvPr/>
          </p:nvSpPr>
          <p:spPr>
            <a:xfrm flipH="false" flipV="false" rot="0">
              <a:off x="0" y="0"/>
              <a:ext cx="6350000" cy="5126990"/>
            </a:xfrm>
            <a:custGeom>
              <a:avLst/>
              <a:gdLst/>
              <a:ahLst/>
              <a:cxnLst/>
              <a:rect r="r" b="b" t="t" l="l"/>
              <a:pathLst>
                <a:path h="5126990" w="6350000">
                  <a:moveTo>
                    <a:pt x="3528060" y="0"/>
                  </a:moveTo>
                  <a:lnTo>
                    <a:pt x="3440430" y="0"/>
                  </a:lnTo>
                  <a:lnTo>
                    <a:pt x="2821940" y="0"/>
                  </a:lnTo>
                  <a:lnTo>
                    <a:pt x="0" y="0"/>
                  </a:lnTo>
                  <a:lnTo>
                    <a:pt x="2821940" y="2564130"/>
                  </a:lnTo>
                  <a:lnTo>
                    <a:pt x="0" y="5126990"/>
                  </a:lnTo>
                  <a:lnTo>
                    <a:pt x="2821940" y="5126990"/>
                  </a:lnTo>
                  <a:lnTo>
                    <a:pt x="3440430" y="5126990"/>
                  </a:lnTo>
                  <a:lnTo>
                    <a:pt x="3528060" y="5126990"/>
                  </a:lnTo>
                  <a:lnTo>
                    <a:pt x="6350000" y="2564130"/>
                  </a:lnTo>
                  <a:lnTo>
                    <a:pt x="3528060" y="0"/>
                  </a:lnTo>
                  <a:close/>
                </a:path>
              </a:pathLst>
            </a:custGeom>
            <a:solidFill>
              <a:srgbClr val="FF9F1C"/>
            </a:solidFill>
          </p:spPr>
        </p:sp>
      </p:grpSp>
      <p:grpSp>
        <p:nvGrpSpPr>
          <p:cNvPr name="Group 10" id="10"/>
          <p:cNvGrpSpPr/>
          <p:nvPr/>
        </p:nvGrpSpPr>
        <p:grpSpPr>
          <a:xfrm rot="0">
            <a:off x="15554812" y="1133684"/>
            <a:ext cx="1005006" cy="811442"/>
            <a:chOff x="0" y="0"/>
            <a:chExt cx="6350000" cy="5126990"/>
          </a:xfrm>
        </p:grpSpPr>
        <p:sp>
          <p:nvSpPr>
            <p:cNvPr name="Freeform 11" id="11"/>
            <p:cNvSpPr/>
            <p:nvPr/>
          </p:nvSpPr>
          <p:spPr>
            <a:xfrm flipH="false" flipV="false" rot="0">
              <a:off x="0" y="0"/>
              <a:ext cx="6350000" cy="5126990"/>
            </a:xfrm>
            <a:custGeom>
              <a:avLst/>
              <a:gdLst/>
              <a:ahLst/>
              <a:cxnLst/>
              <a:rect r="r" b="b" t="t" l="l"/>
              <a:pathLst>
                <a:path h="5126990" w="6350000">
                  <a:moveTo>
                    <a:pt x="3528060" y="0"/>
                  </a:moveTo>
                  <a:lnTo>
                    <a:pt x="3440430" y="0"/>
                  </a:lnTo>
                  <a:lnTo>
                    <a:pt x="2821940" y="0"/>
                  </a:lnTo>
                  <a:lnTo>
                    <a:pt x="0" y="0"/>
                  </a:lnTo>
                  <a:lnTo>
                    <a:pt x="2821940" y="2564130"/>
                  </a:lnTo>
                  <a:lnTo>
                    <a:pt x="0" y="5126990"/>
                  </a:lnTo>
                  <a:lnTo>
                    <a:pt x="2821940" y="5126990"/>
                  </a:lnTo>
                  <a:lnTo>
                    <a:pt x="3440430" y="5126990"/>
                  </a:lnTo>
                  <a:lnTo>
                    <a:pt x="3528060" y="5126990"/>
                  </a:lnTo>
                  <a:lnTo>
                    <a:pt x="6350000" y="2564130"/>
                  </a:lnTo>
                  <a:lnTo>
                    <a:pt x="3528060" y="0"/>
                  </a:lnTo>
                  <a:close/>
                </a:path>
              </a:pathLst>
            </a:custGeom>
            <a:solidFill>
              <a:srgbClr val="FF9F1C"/>
            </a:solidFill>
          </p:spPr>
        </p:sp>
      </p:grpSp>
      <p:grpSp>
        <p:nvGrpSpPr>
          <p:cNvPr name="Group 12" id="12"/>
          <p:cNvGrpSpPr/>
          <p:nvPr/>
        </p:nvGrpSpPr>
        <p:grpSpPr>
          <a:xfrm rot="0">
            <a:off x="16285681" y="1133684"/>
            <a:ext cx="1005006" cy="811442"/>
            <a:chOff x="0" y="0"/>
            <a:chExt cx="6350000" cy="5126990"/>
          </a:xfrm>
        </p:grpSpPr>
        <p:sp>
          <p:nvSpPr>
            <p:cNvPr name="Freeform 13" id="13"/>
            <p:cNvSpPr/>
            <p:nvPr/>
          </p:nvSpPr>
          <p:spPr>
            <a:xfrm flipH="false" flipV="false" rot="0">
              <a:off x="0" y="0"/>
              <a:ext cx="6350000" cy="5126990"/>
            </a:xfrm>
            <a:custGeom>
              <a:avLst/>
              <a:gdLst/>
              <a:ahLst/>
              <a:cxnLst/>
              <a:rect r="r" b="b" t="t" l="l"/>
              <a:pathLst>
                <a:path h="5126990" w="6350000">
                  <a:moveTo>
                    <a:pt x="3528060" y="0"/>
                  </a:moveTo>
                  <a:lnTo>
                    <a:pt x="3440430" y="0"/>
                  </a:lnTo>
                  <a:lnTo>
                    <a:pt x="2821940" y="0"/>
                  </a:lnTo>
                  <a:lnTo>
                    <a:pt x="0" y="0"/>
                  </a:lnTo>
                  <a:lnTo>
                    <a:pt x="2821940" y="2564130"/>
                  </a:lnTo>
                  <a:lnTo>
                    <a:pt x="0" y="5126990"/>
                  </a:lnTo>
                  <a:lnTo>
                    <a:pt x="2821940" y="5126990"/>
                  </a:lnTo>
                  <a:lnTo>
                    <a:pt x="3440430" y="5126990"/>
                  </a:lnTo>
                  <a:lnTo>
                    <a:pt x="3528060" y="5126990"/>
                  </a:lnTo>
                  <a:lnTo>
                    <a:pt x="6350000" y="2564130"/>
                  </a:lnTo>
                  <a:lnTo>
                    <a:pt x="3528060" y="0"/>
                  </a:lnTo>
                  <a:close/>
                </a:path>
              </a:pathLst>
            </a:custGeom>
            <a:solidFill>
              <a:srgbClr val="FF9F1C"/>
            </a:solidFill>
          </p:spPr>
        </p:sp>
      </p:grpSp>
      <p:sp>
        <p:nvSpPr>
          <p:cNvPr name="AutoShape 14" id="14"/>
          <p:cNvSpPr/>
          <p:nvPr/>
        </p:nvSpPr>
        <p:spPr>
          <a:xfrm>
            <a:off x="1028700" y="7566049"/>
            <a:ext cx="5216011" cy="0"/>
          </a:xfrm>
          <a:prstGeom prst="line">
            <a:avLst/>
          </a:prstGeom>
          <a:ln cap="flat" w="9525">
            <a:solidFill>
              <a:srgbClr val="FF9F1C"/>
            </a:solidFill>
            <a:prstDash val="solid"/>
            <a:headEnd type="none" len="sm" w="sm"/>
            <a:tailEnd type="none" len="sm" w="sm"/>
          </a:ln>
        </p:spPr>
      </p:sp>
      <p:sp>
        <p:nvSpPr>
          <p:cNvPr name="AutoShape 15" id="15"/>
          <p:cNvSpPr/>
          <p:nvPr/>
        </p:nvSpPr>
        <p:spPr>
          <a:xfrm flipV="true">
            <a:off x="1003644" y="7566049"/>
            <a:ext cx="0" cy="1438181"/>
          </a:xfrm>
          <a:prstGeom prst="line">
            <a:avLst/>
          </a:prstGeom>
          <a:ln cap="flat" w="9525">
            <a:solidFill>
              <a:srgbClr val="FF9F1C"/>
            </a:solidFill>
            <a:prstDash val="solid"/>
            <a:headEnd type="none" len="sm" w="sm"/>
            <a:tailEnd type="none" len="sm" w="sm"/>
          </a:ln>
        </p:spPr>
      </p:sp>
      <p:sp>
        <p:nvSpPr>
          <p:cNvPr name="AutoShape 16" id="16"/>
          <p:cNvSpPr/>
          <p:nvPr/>
        </p:nvSpPr>
        <p:spPr>
          <a:xfrm flipV="true">
            <a:off x="6219655" y="7570812"/>
            <a:ext cx="0" cy="1438181"/>
          </a:xfrm>
          <a:prstGeom prst="line">
            <a:avLst/>
          </a:prstGeom>
          <a:ln cap="flat" w="9525">
            <a:solidFill>
              <a:srgbClr val="FF9F1C"/>
            </a:solidFill>
            <a:prstDash val="solid"/>
            <a:headEnd type="none" len="sm" w="sm"/>
            <a:tailEnd type="none" len="sm" w="sm"/>
          </a:ln>
        </p:spPr>
      </p:sp>
      <p:sp>
        <p:nvSpPr>
          <p:cNvPr name="AutoShape 17" id="17"/>
          <p:cNvSpPr/>
          <p:nvPr/>
        </p:nvSpPr>
        <p:spPr>
          <a:xfrm>
            <a:off x="1008407" y="9008993"/>
            <a:ext cx="5216011" cy="0"/>
          </a:xfrm>
          <a:prstGeom prst="line">
            <a:avLst/>
          </a:prstGeom>
          <a:ln cap="flat" w="9525">
            <a:solidFill>
              <a:srgbClr val="FF9F1C"/>
            </a:solidFill>
            <a:prstDash val="solid"/>
            <a:headEnd type="none" len="sm" w="sm"/>
            <a:tailEnd type="none" len="sm" w="sm"/>
          </a:ln>
        </p:spPr>
      </p:sp>
      <p:sp>
        <p:nvSpPr>
          <p:cNvPr name="Freeform 18" id="18"/>
          <p:cNvSpPr/>
          <p:nvPr/>
        </p:nvSpPr>
        <p:spPr>
          <a:xfrm flipH="false" flipV="false" rot="0">
            <a:off x="8898591" y="2570193"/>
            <a:ext cx="9389409" cy="6540506"/>
          </a:xfrm>
          <a:custGeom>
            <a:avLst/>
            <a:gdLst/>
            <a:ahLst/>
            <a:cxnLst/>
            <a:rect r="r" b="b" t="t" l="l"/>
            <a:pathLst>
              <a:path h="6540506" w="9389409">
                <a:moveTo>
                  <a:pt x="0" y="0"/>
                </a:moveTo>
                <a:lnTo>
                  <a:pt x="9389409" y="0"/>
                </a:lnTo>
                <a:lnTo>
                  <a:pt x="9389409" y="6540507"/>
                </a:lnTo>
                <a:lnTo>
                  <a:pt x="0" y="6540507"/>
                </a:lnTo>
                <a:lnTo>
                  <a:pt x="0" y="0"/>
                </a:lnTo>
                <a:close/>
              </a:path>
            </a:pathLst>
          </a:custGeom>
          <a:blipFill>
            <a:blip r:embed="rId2"/>
            <a:stretch>
              <a:fillRect l="0" t="-971" r="0" b="-971"/>
            </a:stretch>
          </a:blipFill>
        </p:spPr>
      </p:sp>
      <p:sp>
        <p:nvSpPr>
          <p:cNvPr name="TextBox 19" id="19"/>
          <p:cNvSpPr txBox="true"/>
          <p:nvPr/>
        </p:nvSpPr>
        <p:spPr>
          <a:xfrm rot="0">
            <a:off x="172961" y="3348178"/>
            <a:ext cx="8857025" cy="1008625"/>
          </a:xfrm>
          <a:prstGeom prst="rect">
            <a:avLst/>
          </a:prstGeom>
        </p:spPr>
        <p:txBody>
          <a:bodyPr anchor="t" rtlCol="false" tIns="0" lIns="0" bIns="0" rIns="0">
            <a:spAutoFit/>
          </a:bodyPr>
          <a:lstStyle/>
          <a:p>
            <a:pPr algn="l">
              <a:lnSpc>
                <a:spcPts val="7603"/>
              </a:lnSpc>
            </a:pPr>
            <a:r>
              <a:rPr lang="en-US" sz="7603">
                <a:solidFill>
                  <a:srgbClr val="FF9F1C"/>
                </a:solidFill>
                <a:latin typeface="Open Sans Bold"/>
                <a:ea typeface="Open Sans Bold"/>
                <a:cs typeface="Open Sans Bold"/>
                <a:sym typeface="Open Sans Bold"/>
              </a:rPr>
              <a:t>WEB BÁN XE ĐIỆN </a:t>
            </a:r>
          </a:p>
        </p:txBody>
      </p:sp>
      <p:sp>
        <p:nvSpPr>
          <p:cNvPr name="TextBox 20" id="20"/>
          <p:cNvSpPr txBox="true"/>
          <p:nvPr/>
        </p:nvSpPr>
        <p:spPr>
          <a:xfrm rot="0">
            <a:off x="631205" y="1720768"/>
            <a:ext cx="8954852" cy="716268"/>
          </a:xfrm>
          <a:prstGeom prst="rect">
            <a:avLst/>
          </a:prstGeom>
        </p:spPr>
        <p:txBody>
          <a:bodyPr anchor="t" rtlCol="false" tIns="0" lIns="0" bIns="0" rIns="0">
            <a:spAutoFit/>
          </a:bodyPr>
          <a:lstStyle/>
          <a:p>
            <a:pPr algn="l">
              <a:lnSpc>
                <a:spcPts val="5904"/>
              </a:lnSpc>
              <a:spcBef>
                <a:spcPct val="0"/>
              </a:spcBef>
            </a:pPr>
            <a:r>
              <a:rPr lang="en-US" sz="4217">
                <a:solidFill>
                  <a:srgbClr val="FFFFFF"/>
                </a:solidFill>
                <a:latin typeface="Open Sans Bold"/>
                <a:ea typeface="Open Sans Bold"/>
                <a:cs typeface="Open Sans Bold"/>
                <a:sym typeface="Open Sans Bold"/>
              </a:rPr>
              <a:t>ĐỒ ÁN LẬP TRÌNH WEB </a:t>
            </a:r>
          </a:p>
        </p:txBody>
      </p:sp>
      <p:sp>
        <p:nvSpPr>
          <p:cNvPr name="TextBox 21" id="21"/>
          <p:cNvSpPr txBox="true"/>
          <p:nvPr/>
        </p:nvSpPr>
        <p:spPr>
          <a:xfrm rot="0">
            <a:off x="1786198" y="7883763"/>
            <a:ext cx="3650903" cy="722025"/>
          </a:xfrm>
          <a:prstGeom prst="rect">
            <a:avLst/>
          </a:prstGeom>
        </p:spPr>
        <p:txBody>
          <a:bodyPr anchor="t" rtlCol="false" tIns="0" lIns="0" bIns="0" rIns="0">
            <a:spAutoFit/>
          </a:bodyPr>
          <a:lstStyle/>
          <a:p>
            <a:pPr algn="ctr">
              <a:lnSpc>
                <a:spcPts val="5878"/>
              </a:lnSpc>
              <a:spcBef>
                <a:spcPct val="0"/>
              </a:spcBef>
            </a:pPr>
            <a:r>
              <a:rPr lang="en-US" sz="4198">
                <a:solidFill>
                  <a:srgbClr val="000000"/>
                </a:solidFill>
                <a:latin typeface="Open Sauce"/>
                <a:ea typeface="Open Sauce"/>
                <a:cs typeface="Open Sauce"/>
                <a:sym typeface="Open Sauce"/>
              </a:rPr>
              <a:t>NHÓM 2 LT04</a:t>
            </a:r>
          </a:p>
        </p:txBody>
      </p:sp>
      <p:sp>
        <p:nvSpPr>
          <p:cNvPr name="TextBox 22" id="22"/>
          <p:cNvSpPr txBox="true"/>
          <p:nvPr/>
        </p:nvSpPr>
        <p:spPr>
          <a:xfrm rot="0">
            <a:off x="631205" y="5042603"/>
            <a:ext cx="7378094" cy="1732102"/>
          </a:xfrm>
          <a:prstGeom prst="rect">
            <a:avLst/>
          </a:prstGeom>
        </p:spPr>
        <p:txBody>
          <a:bodyPr anchor="t" rtlCol="false" tIns="0" lIns="0" bIns="0" rIns="0">
            <a:spAutoFit/>
          </a:bodyPr>
          <a:lstStyle/>
          <a:p>
            <a:pPr algn="ctr">
              <a:lnSpc>
                <a:spcPts val="6904"/>
              </a:lnSpc>
              <a:spcBef>
                <a:spcPct val="0"/>
              </a:spcBef>
            </a:pPr>
            <a:r>
              <a:rPr lang="en-US" sz="4931">
                <a:solidFill>
                  <a:srgbClr val="FFFFFF"/>
                </a:solidFill>
                <a:latin typeface="Paytone One"/>
                <a:ea typeface="Paytone One"/>
                <a:cs typeface="Paytone One"/>
                <a:sym typeface="Paytone One"/>
              </a:rPr>
              <a:t>"Sạc một lần, đi muôn nơi."</a:t>
            </a:r>
          </a:p>
        </p:txBody>
      </p:sp>
      <p:grpSp>
        <p:nvGrpSpPr>
          <p:cNvPr name="Group 23" id="23"/>
          <p:cNvGrpSpPr/>
          <p:nvPr/>
        </p:nvGrpSpPr>
        <p:grpSpPr>
          <a:xfrm rot="0">
            <a:off x="842631" y="48113"/>
            <a:ext cx="4645177" cy="980587"/>
            <a:chOff x="0" y="0"/>
            <a:chExt cx="1342807" cy="283464"/>
          </a:xfrm>
        </p:grpSpPr>
        <p:sp>
          <p:nvSpPr>
            <p:cNvPr name="Freeform 24" id="24"/>
            <p:cNvSpPr/>
            <p:nvPr/>
          </p:nvSpPr>
          <p:spPr>
            <a:xfrm flipH="false" flipV="false" rot="0">
              <a:off x="0" y="0"/>
              <a:ext cx="1342807" cy="283464"/>
            </a:xfrm>
            <a:custGeom>
              <a:avLst/>
              <a:gdLst/>
              <a:ahLst/>
              <a:cxnLst/>
              <a:rect r="r" b="b" t="t" l="l"/>
              <a:pathLst>
                <a:path h="283464" w="1342807">
                  <a:moveTo>
                    <a:pt x="83333" y="0"/>
                  </a:moveTo>
                  <a:lnTo>
                    <a:pt x="1259474" y="0"/>
                  </a:lnTo>
                  <a:cubicBezTo>
                    <a:pt x="1305498" y="0"/>
                    <a:pt x="1342807" y="37309"/>
                    <a:pt x="1342807" y="83333"/>
                  </a:cubicBezTo>
                  <a:lnTo>
                    <a:pt x="1342807" y="200131"/>
                  </a:lnTo>
                  <a:cubicBezTo>
                    <a:pt x="1342807" y="246154"/>
                    <a:pt x="1305498" y="283464"/>
                    <a:pt x="1259474" y="283464"/>
                  </a:cubicBezTo>
                  <a:lnTo>
                    <a:pt x="83333" y="283464"/>
                  </a:lnTo>
                  <a:cubicBezTo>
                    <a:pt x="37309" y="283464"/>
                    <a:pt x="0" y="246154"/>
                    <a:pt x="0" y="200131"/>
                  </a:cubicBezTo>
                  <a:lnTo>
                    <a:pt x="0" y="83333"/>
                  </a:lnTo>
                  <a:cubicBezTo>
                    <a:pt x="0" y="37309"/>
                    <a:pt x="37309" y="0"/>
                    <a:pt x="83333" y="0"/>
                  </a:cubicBezTo>
                  <a:close/>
                </a:path>
              </a:pathLst>
            </a:custGeom>
            <a:solidFill>
              <a:srgbClr val="FF9F1C"/>
            </a:solidFill>
            <a:ln w="57150" cap="rnd">
              <a:solidFill>
                <a:srgbClr val="1C1C1C"/>
              </a:solidFill>
              <a:prstDash val="solid"/>
              <a:round/>
            </a:ln>
          </p:spPr>
        </p:sp>
        <p:sp>
          <p:nvSpPr>
            <p:cNvPr name="TextBox 25" id="25"/>
            <p:cNvSpPr txBox="true"/>
            <p:nvPr/>
          </p:nvSpPr>
          <p:spPr>
            <a:xfrm>
              <a:off x="0" y="-38100"/>
              <a:ext cx="1342807" cy="321564"/>
            </a:xfrm>
            <a:prstGeom prst="rect">
              <a:avLst/>
            </a:prstGeom>
          </p:spPr>
          <p:txBody>
            <a:bodyPr anchor="ctr" rtlCol="false" tIns="50800" lIns="50800" bIns="50800" rIns="50800"/>
            <a:lstStyle/>
            <a:p>
              <a:pPr algn="ctr">
                <a:lnSpc>
                  <a:spcPts val="2659"/>
                </a:lnSpc>
                <a:spcBef>
                  <a:spcPct val="0"/>
                </a:spcBef>
              </a:pPr>
            </a:p>
          </p:txBody>
        </p:sp>
      </p:grpSp>
      <p:sp>
        <p:nvSpPr>
          <p:cNvPr name="Freeform 26" id="26"/>
          <p:cNvSpPr/>
          <p:nvPr/>
        </p:nvSpPr>
        <p:spPr>
          <a:xfrm flipH="false" flipV="false" rot="0">
            <a:off x="1146626" y="157639"/>
            <a:ext cx="669224" cy="669224"/>
          </a:xfrm>
          <a:custGeom>
            <a:avLst/>
            <a:gdLst/>
            <a:ahLst/>
            <a:cxnLst/>
            <a:rect r="r" b="b" t="t" l="l"/>
            <a:pathLst>
              <a:path h="669224" w="669224">
                <a:moveTo>
                  <a:pt x="0" y="0"/>
                </a:moveTo>
                <a:lnTo>
                  <a:pt x="669224" y="0"/>
                </a:lnTo>
                <a:lnTo>
                  <a:pt x="669224" y="669224"/>
                </a:lnTo>
                <a:lnTo>
                  <a:pt x="0" y="669224"/>
                </a:lnTo>
                <a:lnTo>
                  <a:pt x="0" y="0"/>
                </a:lnTo>
                <a:close/>
              </a:path>
            </a:pathLst>
          </a:custGeom>
          <a:blipFill>
            <a:blip r:embed="rId3"/>
            <a:stretch>
              <a:fillRect l="0" t="0" r="0" b="0"/>
            </a:stretch>
          </a:blipFill>
        </p:spPr>
      </p:sp>
      <p:sp>
        <p:nvSpPr>
          <p:cNvPr name="TextBox 27" id="27"/>
          <p:cNvSpPr txBox="true"/>
          <p:nvPr/>
        </p:nvSpPr>
        <p:spPr>
          <a:xfrm rot="0">
            <a:off x="1815850" y="364298"/>
            <a:ext cx="3671958" cy="294005"/>
          </a:xfrm>
          <a:prstGeom prst="rect">
            <a:avLst/>
          </a:prstGeom>
        </p:spPr>
        <p:txBody>
          <a:bodyPr anchor="t" rtlCol="false" tIns="0" lIns="0" bIns="0" rIns="0">
            <a:spAutoFit/>
          </a:bodyPr>
          <a:lstStyle/>
          <a:p>
            <a:pPr algn="l">
              <a:lnSpc>
                <a:spcPts val="2199"/>
              </a:lnSpc>
            </a:pPr>
            <a:r>
              <a:rPr lang="en-US" sz="2199" b="true">
                <a:solidFill>
                  <a:srgbClr val="1C1C1C"/>
                </a:solidFill>
                <a:latin typeface="Nourd Bold"/>
                <a:ea typeface="Nourd Bold"/>
                <a:cs typeface="Nourd Bold"/>
                <a:sym typeface="Nourd Bold"/>
              </a:rPr>
              <a:t> TRƯỜNG ĐẠI HỌC VINH</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7537783" y="5475126"/>
            <a:ext cx="10750217" cy="4933207"/>
            <a:chOff x="0" y="0"/>
            <a:chExt cx="2831333" cy="1299281"/>
          </a:xfrm>
        </p:grpSpPr>
        <p:sp>
          <p:nvSpPr>
            <p:cNvPr name="Freeform 3" id="3"/>
            <p:cNvSpPr/>
            <p:nvPr/>
          </p:nvSpPr>
          <p:spPr>
            <a:xfrm flipH="false" flipV="false" rot="0">
              <a:off x="0" y="0"/>
              <a:ext cx="2831333" cy="1299281"/>
            </a:xfrm>
            <a:custGeom>
              <a:avLst/>
              <a:gdLst/>
              <a:ahLst/>
              <a:cxnLst/>
              <a:rect r="r" b="b" t="t" l="l"/>
              <a:pathLst>
                <a:path h="1299281" w="2831333">
                  <a:moveTo>
                    <a:pt x="0" y="0"/>
                  </a:moveTo>
                  <a:lnTo>
                    <a:pt x="2831333" y="0"/>
                  </a:lnTo>
                  <a:lnTo>
                    <a:pt x="2831333" y="1299281"/>
                  </a:lnTo>
                  <a:lnTo>
                    <a:pt x="0" y="1299281"/>
                  </a:lnTo>
                  <a:close/>
                </a:path>
              </a:pathLst>
            </a:custGeom>
            <a:solidFill>
              <a:srgbClr val="373434"/>
            </a:solidFill>
          </p:spPr>
        </p:sp>
        <p:sp>
          <p:nvSpPr>
            <p:cNvPr name="TextBox 4" id="4"/>
            <p:cNvSpPr txBox="true"/>
            <p:nvPr/>
          </p:nvSpPr>
          <p:spPr>
            <a:xfrm>
              <a:off x="0" y="-57150"/>
              <a:ext cx="2831333" cy="1356431"/>
            </a:xfrm>
            <a:prstGeom prst="rect">
              <a:avLst/>
            </a:prstGeom>
          </p:spPr>
          <p:txBody>
            <a:bodyPr anchor="ctr" rtlCol="false" tIns="50800" lIns="50800" bIns="50800" rIns="50800"/>
            <a:lstStyle/>
            <a:p>
              <a:pPr algn="ctr">
                <a:lnSpc>
                  <a:spcPts val="3500"/>
                </a:lnSpc>
              </a:pPr>
            </a:p>
          </p:txBody>
        </p:sp>
      </p:grpSp>
      <p:grpSp>
        <p:nvGrpSpPr>
          <p:cNvPr name="Group 5" id="5"/>
          <p:cNvGrpSpPr/>
          <p:nvPr/>
        </p:nvGrpSpPr>
        <p:grpSpPr>
          <a:xfrm rot="0">
            <a:off x="15330853" y="-1518343"/>
            <a:ext cx="3099884" cy="2738423"/>
            <a:chOff x="0" y="0"/>
            <a:chExt cx="816430" cy="721231"/>
          </a:xfrm>
        </p:grpSpPr>
        <p:sp>
          <p:nvSpPr>
            <p:cNvPr name="Freeform 6" id="6"/>
            <p:cNvSpPr/>
            <p:nvPr/>
          </p:nvSpPr>
          <p:spPr>
            <a:xfrm flipH="false" flipV="false" rot="0">
              <a:off x="0" y="0"/>
              <a:ext cx="816430" cy="721231"/>
            </a:xfrm>
            <a:custGeom>
              <a:avLst/>
              <a:gdLst/>
              <a:ahLst/>
              <a:cxnLst/>
              <a:rect r="r" b="b" t="t" l="l"/>
              <a:pathLst>
                <a:path h="721231" w="816430">
                  <a:moveTo>
                    <a:pt x="0" y="0"/>
                  </a:moveTo>
                  <a:lnTo>
                    <a:pt x="816430" y="0"/>
                  </a:lnTo>
                  <a:lnTo>
                    <a:pt x="816430" y="721231"/>
                  </a:lnTo>
                  <a:lnTo>
                    <a:pt x="0" y="721231"/>
                  </a:lnTo>
                  <a:close/>
                </a:path>
              </a:pathLst>
            </a:custGeom>
            <a:solidFill>
              <a:srgbClr val="0D346D"/>
            </a:solidFill>
          </p:spPr>
        </p:sp>
        <p:sp>
          <p:nvSpPr>
            <p:cNvPr name="TextBox 7" id="7"/>
            <p:cNvSpPr txBox="true"/>
            <p:nvPr/>
          </p:nvSpPr>
          <p:spPr>
            <a:xfrm>
              <a:off x="0" y="-57150"/>
              <a:ext cx="816430" cy="778381"/>
            </a:xfrm>
            <a:prstGeom prst="rect">
              <a:avLst/>
            </a:prstGeom>
          </p:spPr>
          <p:txBody>
            <a:bodyPr anchor="ctr" rtlCol="false" tIns="50800" lIns="50800" bIns="50800" rIns="50800"/>
            <a:lstStyle/>
            <a:p>
              <a:pPr algn="ctr">
                <a:lnSpc>
                  <a:spcPts val="3500"/>
                </a:lnSpc>
              </a:pPr>
            </a:p>
          </p:txBody>
        </p:sp>
      </p:grpSp>
      <p:grpSp>
        <p:nvGrpSpPr>
          <p:cNvPr name="Group 8" id="8"/>
          <p:cNvGrpSpPr/>
          <p:nvPr/>
        </p:nvGrpSpPr>
        <p:grpSpPr>
          <a:xfrm rot="0">
            <a:off x="9033725" y="1671298"/>
            <a:ext cx="9254275" cy="6386019"/>
            <a:chOff x="0" y="0"/>
            <a:chExt cx="12339033" cy="8514693"/>
          </a:xfrm>
        </p:grpSpPr>
        <p:pic>
          <p:nvPicPr>
            <p:cNvPr name="Picture 9" id="9"/>
            <p:cNvPicPr>
              <a:picLocks noChangeAspect="true"/>
            </p:cNvPicPr>
            <p:nvPr/>
          </p:nvPicPr>
          <p:blipFill>
            <a:blip r:embed="rId2"/>
            <a:srcRect l="6054" t="4199" r="1706" b="443"/>
            <a:stretch>
              <a:fillRect/>
            </a:stretch>
          </p:blipFill>
          <p:spPr>
            <a:xfrm flipH="false" flipV="false">
              <a:off x="0" y="0"/>
              <a:ext cx="12339033" cy="8514693"/>
            </a:xfrm>
            <a:prstGeom prst="rect">
              <a:avLst/>
            </a:prstGeom>
          </p:spPr>
        </p:pic>
      </p:grpSp>
      <p:sp>
        <p:nvSpPr>
          <p:cNvPr name="Freeform 10" id="10"/>
          <p:cNvSpPr/>
          <p:nvPr/>
        </p:nvSpPr>
        <p:spPr>
          <a:xfrm flipH="false" flipV="false" rot="0">
            <a:off x="6322113" y="9126147"/>
            <a:ext cx="2711611" cy="517671"/>
          </a:xfrm>
          <a:custGeom>
            <a:avLst/>
            <a:gdLst/>
            <a:ahLst/>
            <a:cxnLst/>
            <a:rect r="r" b="b" t="t" l="l"/>
            <a:pathLst>
              <a:path h="517671" w="2711611">
                <a:moveTo>
                  <a:pt x="0" y="0"/>
                </a:moveTo>
                <a:lnTo>
                  <a:pt x="2711612" y="0"/>
                </a:lnTo>
                <a:lnTo>
                  <a:pt x="2711612" y="517671"/>
                </a:lnTo>
                <a:lnTo>
                  <a:pt x="0" y="51767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1" id="11"/>
          <p:cNvSpPr/>
          <p:nvPr/>
        </p:nvSpPr>
        <p:spPr>
          <a:xfrm flipH="false" flipV="false" rot="0">
            <a:off x="15819554" y="511029"/>
            <a:ext cx="2711611" cy="517671"/>
          </a:xfrm>
          <a:custGeom>
            <a:avLst/>
            <a:gdLst/>
            <a:ahLst/>
            <a:cxnLst/>
            <a:rect r="r" b="b" t="t" l="l"/>
            <a:pathLst>
              <a:path h="517671" w="2711611">
                <a:moveTo>
                  <a:pt x="0" y="0"/>
                </a:moveTo>
                <a:lnTo>
                  <a:pt x="2711611" y="0"/>
                </a:lnTo>
                <a:lnTo>
                  <a:pt x="2711611" y="517671"/>
                </a:lnTo>
                <a:lnTo>
                  <a:pt x="0" y="51767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12" id="12"/>
          <p:cNvGrpSpPr/>
          <p:nvPr/>
        </p:nvGrpSpPr>
        <p:grpSpPr>
          <a:xfrm rot="0">
            <a:off x="560445" y="86607"/>
            <a:ext cx="4645177" cy="980587"/>
            <a:chOff x="0" y="0"/>
            <a:chExt cx="1342807" cy="283464"/>
          </a:xfrm>
        </p:grpSpPr>
        <p:sp>
          <p:nvSpPr>
            <p:cNvPr name="Freeform 13" id="13"/>
            <p:cNvSpPr/>
            <p:nvPr/>
          </p:nvSpPr>
          <p:spPr>
            <a:xfrm flipH="false" flipV="false" rot="0">
              <a:off x="0" y="0"/>
              <a:ext cx="1342807" cy="283464"/>
            </a:xfrm>
            <a:custGeom>
              <a:avLst/>
              <a:gdLst/>
              <a:ahLst/>
              <a:cxnLst/>
              <a:rect r="r" b="b" t="t" l="l"/>
              <a:pathLst>
                <a:path h="283464" w="1342807">
                  <a:moveTo>
                    <a:pt x="83333" y="0"/>
                  </a:moveTo>
                  <a:lnTo>
                    <a:pt x="1259474" y="0"/>
                  </a:lnTo>
                  <a:cubicBezTo>
                    <a:pt x="1305498" y="0"/>
                    <a:pt x="1342807" y="37309"/>
                    <a:pt x="1342807" y="83333"/>
                  </a:cubicBezTo>
                  <a:lnTo>
                    <a:pt x="1342807" y="200131"/>
                  </a:lnTo>
                  <a:cubicBezTo>
                    <a:pt x="1342807" y="246154"/>
                    <a:pt x="1305498" y="283464"/>
                    <a:pt x="1259474" y="283464"/>
                  </a:cubicBezTo>
                  <a:lnTo>
                    <a:pt x="83333" y="283464"/>
                  </a:lnTo>
                  <a:cubicBezTo>
                    <a:pt x="37309" y="283464"/>
                    <a:pt x="0" y="246154"/>
                    <a:pt x="0" y="200131"/>
                  </a:cubicBezTo>
                  <a:lnTo>
                    <a:pt x="0" y="83333"/>
                  </a:lnTo>
                  <a:cubicBezTo>
                    <a:pt x="0" y="37309"/>
                    <a:pt x="37309" y="0"/>
                    <a:pt x="83333" y="0"/>
                  </a:cubicBezTo>
                  <a:close/>
                </a:path>
              </a:pathLst>
            </a:custGeom>
            <a:solidFill>
              <a:srgbClr val="FF9F1C"/>
            </a:solidFill>
            <a:ln w="57150" cap="rnd">
              <a:solidFill>
                <a:srgbClr val="1C1C1C"/>
              </a:solidFill>
              <a:prstDash val="solid"/>
              <a:round/>
            </a:ln>
          </p:spPr>
        </p:sp>
        <p:sp>
          <p:nvSpPr>
            <p:cNvPr name="TextBox 14" id="14"/>
            <p:cNvSpPr txBox="true"/>
            <p:nvPr/>
          </p:nvSpPr>
          <p:spPr>
            <a:xfrm>
              <a:off x="0" y="-38100"/>
              <a:ext cx="1342807" cy="321564"/>
            </a:xfrm>
            <a:prstGeom prst="rect">
              <a:avLst/>
            </a:prstGeom>
          </p:spPr>
          <p:txBody>
            <a:bodyPr anchor="ctr" rtlCol="false" tIns="50800" lIns="50800" bIns="50800" rIns="50800"/>
            <a:lstStyle/>
            <a:p>
              <a:pPr algn="ctr">
                <a:lnSpc>
                  <a:spcPts val="2659"/>
                </a:lnSpc>
                <a:spcBef>
                  <a:spcPct val="0"/>
                </a:spcBef>
              </a:pPr>
            </a:p>
          </p:txBody>
        </p:sp>
      </p:grpSp>
      <p:sp>
        <p:nvSpPr>
          <p:cNvPr name="Freeform 15" id="15"/>
          <p:cNvSpPr/>
          <p:nvPr/>
        </p:nvSpPr>
        <p:spPr>
          <a:xfrm flipH="false" flipV="false" rot="0">
            <a:off x="864440" y="176417"/>
            <a:ext cx="669224" cy="669224"/>
          </a:xfrm>
          <a:custGeom>
            <a:avLst/>
            <a:gdLst/>
            <a:ahLst/>
            <a:cxnLst/>
            <a:rect r="r" b="b" t="t" l="l"/>
            <a:pathLst>
              <a:path h="669224" w="669224">
                <a:moveTo>
                  <a:pt x="0" y="0"/>
                </a:moveTo>
                <a:lnTo>
                  <a:pt x="669224" y="0"/>
                </a:lnTo>
                <a:lnTo>
                  <a:pt x="669224" y="669224"/>
                </a:lnTo>
                <a:lnTo>
                  <a:pt x="0" y="669224"/>
                </a:lnTo>
                <a:lnTo>
                  <a:pt x="0" y="0"/>
                </a:lnTo>
                <a:close/>
              </a:path>
            </a:pathLst>
          </a:custGeom>
          <a:blipFill>
            <a:blip r:embed="rId5"/>
            <a:stretch>
              <a:fillRect l="0" t="0" r="0" b="0"/>
            </a:stretch>
          </a:blipFill>
        </p:spPr>
      </p:sp>
      <p:sp>
        <p:nvSpPr>
          <p:cNvPr name="TextBox 16" id="16"/>
          <p:cNvSpPr txBox="true"/>
          <p:nvPr/>
        </p:nvSpPr>
        <p:spPr>
          <a:xfrm rot="0">
            <a:off x="5768575" y="229482"/>
            <a:ext cx="7892288" cy="990597"/>
          </a:xfrm>
          <a:prstGeom prst="rect">
            <a:avLst/>
          </a:prstGeom>
        </p:spPr>
        <p:txBody>
          <a:bodyPr anchor="t" rtlCol="false" tIns="0" lIns="0" bIns="0" rIns="0">
            <a:spAutoFit/>
          </a:bodyPr>
          <a:lstStyle/>
          <a:p>
            <a:pPr algn="l">
              <a:lnSpc>
                <a:spcPts val="7499"/>
              </a:lnSpc>
            </a:pPr>
            <a:r>
              <a:rPr lang="en-US" sz="7499" b="true">
                <a:solidFill>
                  <a:srgbClr val="0D346D"/>
                </a:solidFill>
                <a:latin typeface="Open Sans Bold Bold"/>
                <a:ea typeface="Open Sans Bold Bold"/>
                <a:cs typeface="Open Sans Bold Bold"/>
                <a:sym typeface="Open Sans Bold Bold"/>
              </a:rPr>
              <a:t>INTRODUCTION</a:t>
            </a:r>
          </a:p>
        </p:txBody>
      </p:sp>
      <p:sp>
        <p:nvSpPr>
          <p:cNvPr name="TextBox 17" id="17"/>
          <p:cNvSpPr txBox="true"/>
          <p:nvPr/>
        </p:nvSpPr>
        <p:spPr>
          <a:xfrm rot="0">
            <a:off x="290881" y="2487228"/>
            <a:ext cx="7246902" cy="5944034"/>
          </a:xfrm>
          <a:prstGeom prst="rect">
            <a:avLst/>
          </a:prstGeom>
        </p:spPr>
        <p:txBody>
          <a:bodyPr anchor="t" rtlCol="false" tIns="0" lIns="0" bIns="0" rIns="0">
            <a:spAutoFit/>
          </a:bodyPr>
          <a:lstStyle/>
          <a:p>
            <a:pPr algn="ctr">
              <a:lnSpc>
                <a:spcPts val="5273"/>
              </a:lnSpc>
            </a:pPr>
            <a:r>
              <a:rPr lang="en-US" sz="3767">
                <a:solidFill>
                  <a:srgbClr val="373434"/>
                </a:solidFill>
                <a:latin typeface="Open Sans Bold"/>
                <a:ea typeface="Open Sans Bold"/>
                <a:cs typeface="Open Sans Bold"/>
                <a:sym typeface="Open Sans Bold"/>
              </a:rPr>
              <a:t>Chào mừng bạn đến với bài thuyết trình về trang web bán xe máy điện của chúng tôi. Chúng tôi sẽ khám phá các tính năng, lợi ích và công nghệ đằng sau trang web này, cũng như chiến lược marketing và phát triển tương lai.</a:t>
            </a:r>
          </a:p>
          <a:p>
            <a:pPr algn="ctr">
              <a:lnSpc>
                <a:spcPts val="5273"/>
              </a:lnSpc>
              <a:spcBef>
                <a:spcPct val="0"/>
              </a:spcBef>
            </a:pPr>
          </a:p>
        </p:txBody>
      </p:sp>
      <p:sp>
        <p:nvSpPr>
          <p:cNvPr name="TextBox 18" id="18"/>
          <p:cNvSpPr txBox="true"/>
          <p:nvPr/>
        </p:nvSpPr>
        <p:spPr>
          <a:xfrm rot="0">
            <a:off x="1533664" y="448948"/>
            <a:ext cx="3671958" cy="294005"/>
          </a:xfrm>
          <a:prstGeom prst="rect">
            <a:avLst/>
          </a:prstGeom>
        </p:spPr>
        <p:txBody>
          <a:bodyPr anchor="t" rtlCol="false" tIns="0" lIns="0" bIns="0" rIns="0">
            <a:spAutoFit/>
          </a:bodyPr>
          <a:lstStyle/>
          <a:p>
            <a:pPr algn="l">
              <a:lnSpc>
                <a:spcPts val="2199"/>
              </a:lnSpc>
            </a:pPr>
            <a:r>
              <a:rPr lang="en-US" sz="2199" b="true">
                <a:solidFill>
                  <a:srgbClr val="1C1C1C"/>
                </a:solidFill>
                <a:latin typeface="Nourd Bold"/>
                <a:ea typeface="Nourd Bold"/>
                <a:cs typeface="Nourd Bold"/>
                <a:sym typeface="Nourd Bold"/>
              </a:rPr>
              <a:t> TRƯỜNG ĐẠI HỌC VINH</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373434"/>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737079" y="4531550"/>
            <a:ext cx="8736975" cy="8831982"/>
            <a:chOff x="0" y="0"/>
            <a:chExt cx="5956300" cy="6021070"/>
          </a:xfrm>
        </p:grpSpPr>
        <p:sp>
          <p:nvSpPr>
            <p:cNvPr name="Freeform 3" id="3"/>
            <p:cNvSpPr/>
            <p:nvPr/>
          </p:nvSpPr>
          <p:spPr>
            <a:xfrm flipH="false" flipV="false" rot="0">
              <a:off x="0" y="0"/>
              <a:ext cx="5956300" cy="6021070"/>
            </a:xfrm>
            <a:custGeom>
              <a:avLst/>
              <a:gdLst/>
              <a:ahLst/>
              <a:cxnLst/>
              <a:rect r="r" b="b" t="t" l="l"/>
              <a:pathLst>
                <a:path h="6021070" w="5956300">
                  <a:moveTo>
                    <a:pt x="692150" y="6021070"/>
                  </a:moveTo>
                  <a:lnTo>
                    <a:pt x="0" y="0"/>
                  </a:lnTo>
                  <a:lnTo>
                    <a:pt x="5264150" y="0"/>
                  </a:lnTo>
                  <a:lnTo>
                    <a:pt x="5956300" y="6021070"/>
                  </a:lnTo>
                  <a:close/>
                </a:path>
              </a:pathLst>
            </a:custGeom>
            <a:solidFill>
              <a:srgbClr val="FF9F1C"/>
            </a:solidFill>
            <a:ln w="12700">
              <a:solidFill>
                <a:srgbClr val="000000"/>
              </a:solidFill>
            </a:ln>
          </p:spPr>
        </p:sp>
      </p:grpSp>
      <p:grpSp>
        <p:nvGrpSpPr>
          <p:cNvPr name="Group 4" id="4"/>
          <p:cNvGrpSpPr>
            <a:grpSpLocks noChangeAspect="true"/>
          </p:cNvGrpSpPr>
          <p:nvPr/>
        </p:nvGrpSpPr>
        <p:grpSpPr>
          <a:xfrm rot="0">
            <a:off x="-664138" y="1741229"/>
            <a:ext cx="8085128" cy="8173047"/>
            <a:chOff x="0" y="0"/>
            <a:chExt cx="5956300" cy="6021070"/>
          </a:xfrm>
        </p:grpSpPr>
        <p:sp>
          <p:nvSpPr>
            <p:cNvPr name="Freeform 5" id="5"/>
            <p:cNvSpPr/>
            <p:nvPr/>
          </p:nvSpPr>
          <p:spPr>
            <a:xfrm flipH="false" flipV="false" rot="0">
              <a:off x="0" y="0"/>
              <a:ext cx="5956300" cy="6021070"/>
            </a:xfrm>
            <a:custGeom>
              <a:avLst/>
              <a:gdLst/>
              <a:ahLst/>
              <a:cxnLst/>
              <a:rect r="r" b="b" t="t" l="l"/>
              <a:pathLst>
                <a:path h="6021070" w="5956300">
                  <a:moveTo>
                    <a:pt x="692150" y="6021070"/>
                  </a:moveTo>
                  <a:lnTo>
                    <a:pt x="0" y="0"/>
                  </a:lnTo>
                  <a:lnTo>
                    <a:pt x="5264150" y="0"/>
                  </a:lnTo>
                  <a:lnTo>
                    <a:pt x="5956300" y="6021070"/>
                  </a:lnTo>
                  <a:close/>
                </a:path>
              </a:pathLst>
            </a:custGeom>
            <a:blipFill>
              <a:blip r:embed="rId2"/>
              <a:stretch>
                <a:fillRect l="0" t="0" r="-151083" b="0"/>
              </a:stretch>
            </a:blipFill>
          </p:spPr>
        </p:sp>
      </p:grpSp>
      <p:grpSp>
        <p:nvGrpSpPr>
          <p:cNvPr name="Group 6" id="6"/>
          <p:cNvGrpSpPr/>
          <p:nvPr/>
        </p:nvGrpSpPr>
        <p:grpSpPr>
          <a:xfrm rot="0">
            <a:off x="13357329" y="-462723"/>
            <a:ext cx="1146206" cy="925447"/>
            <a:chOff x="0" y="0"/>
            <a:chExt cx="6350000" cy="5126990"/>
          </a:xfrm>
        </p:grpSpPr>
        <p:sp>
          <p:nvSpPr>
            <p:cNvPr name="Freeform 7" id="7"/>
            <p:cNvSpPr/>
            <p:nvPr/>
          </p:nvSpPr>
          <p:spPr>
            <a:xfrm flipH="false" flipV="false" rot="0">
              <a:off x="0" y="0"/>
              <a:ext cx="6350000" cy="5126990"/>
            </a:xfrm>
            <a:custGeom>
              <a:avLst/>
              <a:gdLst/>
              <a:ahLst/>
              <a:cxnLst/>
              <a:rect r="r" b="b" t="t" l="l"/>
              <a:pathLst>
                <a:path h="5126990" w="6350000">
                  <a:moveTo>
                    <a:pt x="3528060" y="0"/>
                  </a:moveTo>
                  <a:lnTo>
                    <a:pt x="3440430" y="0"/>
                  </a:lnTo>
                  <a:lnTo>
                    <a:pt x="2821940" y="0"/>
                  </a:lnTo>
                  <a:lnTo>
                    <a:pt x="0" y="0"/>
                  </a:lnTo>
                  <a:lnTo>
                    <a:pt x="2821940" y="2564130"/>
                  </a:lnTo>
                  <a:lnTo>
                    <a:pt x="0" y="5126990"/>
                  </a:lnTo>
                  <a:lnTo>
                    <a:pt x="2821940" y="5126990"/>
                  </a:lnTo>
                  <a:lnTo>
                    <a:pt x="3440430" y="5126990"/>
                  </a:lnTo>
                  <a:lnTo>
                    <a:pt x="3528060" y="5126990"/>
                  </a:lnTo>
                  <a:lnTo>
                    <a:pt x="6350000" y="2564130"/>
                  </a:lnTo>
                  <a:lnTo>
                    <a:pt x="3528060" y="0"/>
                  </a:lnTo>
                  <a:close/>
                </a:path>
              </a:pathLst>
            </a:custGeom>
            <a:solidFill>
              <a:srgbClr val="FF9F1C"/>
            </a:solidFill>
          </p:spPr>
        </p:sp>
      </p:grpSp>
      <p:grpSp>
        <p:nvGrpSpPr>
          <p:cNvPr name="Group 8" id="8"/>
          <p:cNvGrpSpPr/>
          <p:nvPr/>
        </p:nvGrpSpPr>
        <p:grpSpPr>
          <a:xfrm rot="0">
            <a:off x="7126788" y="9824277"/>
            <a:ext cx="1146206" cy="925447"/>
            <a:chOff x="0" y="0"/>
            <a:chExt cx="6350000" cy="5126990"/>
          </a:xfrm>
        </p:grpSpPr>
        <p:sp>
          <p:nvSpPr>
            <p:cNvPr name="Freeform 9" id="9"/>
            <p:cNvSpPr/>
            <p:nvPr/>
          </p:nvSpPr>
          <p:spPr>
            <a:xfrm flipH="false" flipV="false" rot="0">
              <a:off x="0" y="0"/>
              <a:ext cx="6350000" cy="5126990"/>
            </a:xfrm>
            <a:custGeom>
              <a:avLst/>
              <a:gdLst/>
              <a:ahLst/>
              <a:cxnLst/>
              <a:rect r="r" b="b" t="t" l="l"/>
              <a:pathLst>
                <a:path h="5126990" w="6350000">
                  <a:moveTo>
                    <a:pt x="3528060" y="0"/>
                  </a:moveTo>
                  <a:lnTo>
                    <a:pt x="3440430" y="0"/>
                  </a:lnTo>
                  <a:lnTo>
                    <a:pt x="2821940" y="0"/>
                  </a:lnTo>
                  <a:lnTo>
                    <a:pt x="0" y="0"/>
                  </a:lnTo>
                  <a:lnTo>
                    <a:pt x="2821940" y="2564130"/>
                  </a:lnTo>
                  <a:lnTo>
                    <a:pt x="0" y="5126990"/>
                  </a:lnTo>
                  <a:lnTo>
                    <a:pt x="2821940" y="5126990"/>
                  </a:lnTo>
                  <a:lnTo>
                    <a:pt x="3440430" y="5126990"/>
                  </a:lnTo>
                  <a:lnTo>
                    <a:pt x="3528060" y="5126990"/>
                  </a:lnTo>
                  <a:lnTo>
                    <a:pt x="6350000" y="2564130"/>
                  </a:lnTo>
                  <a:lnTo>
                    <a:pt x="3528060" y="0"/>
                  </a:lnTo>
                  <a:close/>
                </a:path>
              </a:pathLst>
            </a:custGeom>
            <a:solidFill>
              <a:srgbClr val="FF9F1C"/>
            </a:solidFill>
          </p:spPr>
        </p:sp>
      </p:grpSp>
      <p:grpSp>
        <p:nvGrpSpPr>
          <p:cNvPr name="Group 10" id="10"/>
          <p:cNvGrpSpPr/>
          <p:nvPr/>
        </p:nvGrpSpPr>
        <p:grpSpPr>
          <a:xfrm rot="0">
            <a:off x="16710391" y="-462723"/>
            <a:ext cx="1146206" cy="925447"/>
            <a:chOff x="0" y="0"/>
            <a:chExt cx="6350000" cy="5126990"/>
          </a:xfrm>
        </p:grpSpPr>
        <p:sp>
          <p:nvSpPr>
            <p:cNvPr name="Freeform 11" id="11"/>
            <p:cNvSpPr/>
            <p:nvPr/>
          </p:nvSpPr>
          <p:spPr>
            <a:xfrm flipH="false" flipV="false" rot="0">
              <a:off x="0" y="0"/>
              <a:ext cx="6350000" cy="5126990"/>
            </a:xfrm>
            <a:custGeom>
              <a:avLst/>
              <a:gdLst/>
              <a:ahLst/>
              <a:cxnLst/>
              <a:rect r="r" b="b" t="t" l="l"/>
              <a:pathLst>
                <a:path h="5126990" w="6350000">
                  <a:moveTo>
                    <a:pt x="3528060" y="0"/>
                  </a:moveTo>
                  <a:lnTo>
                    <a:pt x="3440430" y="0"/>
                  </a:lnTo>
                  <a:lnTo>
                    <a:pt x="2821940" y="0"/>
                  </a:lnTo>
                  <a:lnTo>
                    <a:pt x="0" y="0"/>
                  </a:lnTo>
                  <a:lnTo>
                    <a:pt x="2821940" y="2564130"/>
                  </a:lnTo>
                  <a:lnTo>
                    <a:pt x="0" y="5126990"/>
                  </a:lnTo>
                  <a:lnTo>
                    <a:pt x="2821940" y="5126990"/>
                  </a:lnTo>
                  <a:lnTo>
                    <a:pt x="3440430" y="5126990"/>
                  </a:lnTo>
                  <a:lnTo>
                    <a:pt x="3528060" y="5126990"/>
                  </a:lnTo>
                  <a:lnTo>
                    <a:pt x="6350000" y="2564130"/>
                  </a:lnTo>
                  <a:lnTo>
                    <a:pt x="3528060" y="0"/>
                  </a:lnTo>
                  <a:close/>
                </a:path>
              </a:pathLst>
            </a:custGeom>
            <a:solidFill>
              <a:srgbClr val="FF9F1C"/>
            </a:solidFill>
          </p:spPr>
        </p:sp>
      </p:grpSp>
      <p:grpSp>
        <p:nvGrpSpPr>
          <p:cNvPr name="Group 12" id="12"/>
          <p:cNvGrpSpPr/>
          <p:nvPr/>
        </p:nvGrpSpPr>
        <p:grpSpPr>
          <a:xfrm rot="0">
            <a:off x="10479850" y="9824277"/>
            <a:ext cx="1146206" cy="925447"/>
            <a:chOff x="0" y="0"/>
            <a:chExt cx="6350000" cy="5126990"/>
          </a:xfrm>
        </p:grpSpPr>
        <p:sp>
          <p:nvSpPr>
            <p:cNvPr name="Freeform 13" id="13"/>
            <p:cNvSpPr/>
            <p:nvPr/>
          </p:nvSpPr>
          <p:spPr>
            <a:xfrm flipH="false" flipV="false" rot="0">
              <a:off x="0" y="0"/>
              <a:ext cx="6350000" cy="5126990"/>
            </a:xfrm>
            <a:custGeom>
              <a:avLst/>
              <a:gdLst/>
              <a:ahLst/>
              <a:cxnLst/>
              <a:rect r="r" b="b" t="t" l="l"/>
              <a:pathLst>
                <a:path h="5126990" w="6350000">
                  <a:moveTo>
                    <a:pt x="3528060" y="0"/>
                  </a:moveTo>
                  <a:lnTo>
                    <a:pt x="3440430" y="0"/>
                  </a:lnTo>
                  <a:lnTo>
                    <a:pt x="2821940" y="0"/>
                  </a:lnTo>
                  <a:lnTo>
                    <a:pt x="0" y="0"/>
                  </a:lnTo>
                  <a:lnTo>
                    <a:pt x="2821940" y="2564130"/>
                  </a:lnTo>
                  <a:lnTo>
                    <a:pt x="0" y="5126990"/>
                  </a:lnTo>
                  <a:lnTo>
                    <a:pt x="2821940" y="5126990"/>
                  </a:lnTo>
                  <a:lnTo>
                    <a:pt x="3440430" y="5126990"/>
                  </a:lnTo>
                  <a:lnTo>
                    <a:pt x="3528060" y="5126990"/>
                  </a:lnTo>
                  <a:lnTo>
                    <a:pt x="6350000" y="2564130"/>
                  </a:lnTo>
                  <a:lnTo>
                    <a:pt x="3528060" y="0"/>
                  </a:lnTo>
                  <a:close/>
                </a:path>
              </a:pathLst>
            </a:custGeom>
            <a:solidFill>
              <a:srgbClr val="FF9F1C"/>
            </a:solidFill>
          </p:spPr>
        </p:sp>
      </p:grpSp>
      <p:grpSp>
        <p:nvGrpSpPr>
          <p:cNvPr name="Group 14" id="14"/>
          <p:cNvGrpSpPr/>
          <p:nvPr/>
        </p:nvGrpSpPr>
        <p:grpSpPr>
          <a:xfrm rot="0">
            <a:off x="14184931" y="-462723"/>
            <a:ext cx="1146206" cy="925447"/>
            <a:chOff x="0" y="0"/>
            <a:chExt cx="6350000" cy="5126990"/>
          </a:xfrm>
        </p:grpSpPr>
        <p:sp>
          <p:nvSpPr>
            <p:cNvPr name="Freeform 15" id="15"/>
            <p:cNvSpPr/>
            <p:nvPr/>
          </p:nvSpPr>
          <p:spPr>
            <a:xfrm flipH="false" flipV="false" rot="0">
              <a:off x="0" y="0"/>
              <a:ext cx="6350000" cy="5126990"/>
            </a:xfrm>
            <a:custGeom>
              <a:avLst/>
              <a:gdLst/>
              <a:ahLst/>
              <a:cxnLst/>
              <a:rect r="r" b="b" t="t" l="l"/>
              <a:pathLst>
                <a:path h="5126990" w="6350000">
                  <a:moveTo>
                    <a:pt x="3528060" y="0"/>
                  </a:moveTo>
                  <a:lnTo>
                    <a:pt x="3440430" y="0"/>
                  </a:lnTo>
                  <a:lnTo>
                    <a:pt x="2821940" y="0"/>
                  </a:lnTo>
                  <a:lnTo>
                    <a:pt x="0" y="0"/>
                  </a:lnTo>
                  <a:lnTo>
                    <a:pt x="2821940" y="2564130"/>
                  </a:lnTo>
                  <a:lnTo>
                    <a:pt x="0" y="5126990"/>
                  </a:lnTo>
                  <a:lnTo>
                    <a:pt x="2821940" y="5126990"/>
                  </a:lnTo>
                  <a:lnTo>
                    <a:pt x="3440430" y="5126990"/>
                  </a:lnTo>
                  <a:lnTo>
                    <a:pt x="3528060" y="5126990"/>
                  </a:lnTo>
                  <a:lnTo>
                    <a:pt x="6350000" y="2564130"/>
                  </a:lnTo>
                  <a:lnTo>
                    <a:pt x="3528060" y="0"/>
                  </a:lnTo>
                  <a:close/>
                </a:path>
              </a:pathLst>
            </a:custGeom>
            <a:solidFill>
              <a:srgbClr val="FF9F1C"/>
            </a:solidFill>
          </p:spPr>
        </p:sp>
      </p:grpSp>
      <p:grpSp>
        <p:nvGrpSpPr>
          <p:cNvPr name="Group 16" id="16"/>
          <p:cNvGrpSpPr/>
          <p:nvPr/>
        </p:nvGrpSpPr>
        <p:grpSpPr>
          <a:xfrm rot="0">
            <a:off x="7954390" y="9824277"/>
            <a:ext cx="1146206" cy="925447"/>
            <a:chOff x="0" y="0"/>
            <a:chExt cx="6350000" cy="5126990"/>
          </a:xfrm>
        </p:grpSpPr>
        <p:sp>
          <p:nvSpPr>
            <p:cNvPr name="Freeform 17" id="17"/>
            <p:cNvSpPr/>
            <p:nvPr/>
          </p:nvSpPr>
          <p:spPr>
            <a:xfrm flipH="false" flipV="false" rot="0">
              <a:off x="0" y="0"/>
              <a:ext cx="6350000" cy="5126990"/>
            </a:xfrm>
            <a:custGeom>
              <a:avLst/>
              <a:gdLst/>
              <a:ahLst/>
              <a:cxnLst/>
              <a:rect r="r" b="b" t="t" l="l"/>
              <a:pathLst>
                <a:path h="5126990" w="6350000">
                  <a:moveTo>
                    <a:pt x="3528060" y="0"/>
                  </a:moveTo>
                  <a:lnTo>
                    <a:pt x="3440430" y="0"/>
                  </a:lnTo>
                  <a:lnTo>
                    <a:pt x="2821940" y="0"/>
                  </a:lnTo>
                  <a:lnTo>
                    <a:pt x="0" y="0"/>
                  </a:lnTo>
                  <a:lnTo>
                    <a:pt x="2821940" y="2564130"/>
                  </a:lnTo>
                  <a:lnTo>
                    <a:pt x="0" y="5126990"/>
                  </a:lnTo>
                  <a:lnTo>
                    <a:pt x="2821940" y="5126990"/>
                  </a:lnTo>
                  <a:lnTo>
                    <a:pt x="3440430" y="5126990"/>
                  </a:lnTo>
                  <a:lnTo>
                    <a:pt x="3528060" y="5126990"/>
                  </a:lnTo>
                  <a:lnTo>
                    <a:pt x="6350000" y="2564130"/>
                  </a:lnTo>
                  <a:lnTo>
                    <a:pt x="3528060" y="0"/>
                  </a:lnTo>
                  <a:close/>
                </a:path>
              </a:pathLst>
            </a:custGeom>
            <a:solidFill>
              <a:srgbClr val="FF9F1C"/>
            </a:solidFill>
          </p:spPr>
        </p:sp>
      </p:grpSp>
      <p:grpSp>
        <p:nvGrpSpPr>
          <p:cNvPr name="Group 18" id="18"/>
          <p:cNvGrpSpPr/>
          <p:nvPr/>
        </p:nvGrpSpPr>
        <p:grpSpPr>
          <a:xfrm rot="0">
            <a:off x="17537993" y="-462723"/>
            <a:ext cx="1146206" cy="925447"/>
            <a:chOff x="0" y="0"/>
            <a:chExt cx="6350000" cy="5126990"/>
          </a:xfrm>
        </p:grpSpPr>
        <p:sp>
          <p:nvSpPr>
            <p:cNvPr name="Freeform 19" id="19"/>
            <p:cNvSpPr/>
            <p:nvPr/>
          </p:nvSpPr>
          <p:spPr>
            <a:xfrm flipH="false" flipV="false" rot="0">
              <a:off x="0" y="0"/>
              <a:ext cx="6350000" cy="5126990"/>
            </a:xfrm>
            <a:custGeom>
              <a:avLst/>
              <a:gdLst/>
              <a:ahLst/>
              <a:cxnLst/>
              <a:rect r="r" b="b" t="t" l="l"/>
              <a:pathLst>
                <a:path h="5126990" w="6350000">
                  <a:moveTo>
                    <a:pt x="3528060" y="0"/>
                  </a:moveTo>
                  <a:lnTo>
                    <a:pt x="3440430" y="0"/>
                  </a:lnTo>
                  <a:lnTo>
                    <a:pt x="2821940" y="0"/>
                  </a:lnTo>
                  <a:lnTo>
                    <a:pt x="0" y="0"/>
                  </a:lnTo>
                  <a:lnTo>
                    <a:pt x="2821940" y="2564130"/>
                  </a:lnTo>
                  <a:lnTo>
                    <a:pt x="0" y="5126990"/>
                  </a:lnTo>
                  <a:lnTo>
                    <a:pt x="2821940" y="5126990"/>
                  </a:lnTo>
                  <a:lnTo>
                    <a:pt x="3440430" y="5126990"/>
                  </a:lnTo>
                  <a:lnTo>
                    <a:pt x="3528060" y="5126990"/>
                  </a:lnTo>
                  <a:lnTo>
                    <a:pt x="6350000" y="2564130"/>
                  </a:lnTo>
                  <a:lnTo>
                    <a:pt x="3528060" y="0"/>
                  </a:lnTo>
                  <a:close/>
                </a:path>
              </a:pathLst>
            </a:custGeom>
            <a:solidFill>
              <a:srgbClr val="FF9F1C"/>
            </a:solidFill>
          </p:spPr>
        </p:sp>
      </p:grpSp>
      <p:grpSp>
        <p:nvGrpSpPr>
          <p:cNvPr name="Group 20" id="20"/>
          <p:cNvGrpSpPr/>
          <p:nvPr/>
        </p:nvGrpSpPr>
        <p:grpSpPr>
          <a:xfrm rot="0">
            <a:off x="11307452" y="9824277"/>
            <a:ext cx="1146206" cy="925447"/>
            <a:chOff x="0" y="0"/>
            <a:chExt cx="6350000" cy="5126990"/>
          </a:xfrm>
        </p:grpSpPr>
        <p:sp>
          <p:nvSpPr>
            <p:cNvPr name="Freeform 21" id="21"/>
            <p:cNvSpPr/>
            <p:nvPr/>
          </p:nvSpPr>
          <p:spPr>
            <a:xfrm flipH="false" flipV="false" rot="0">
              <a:off x="0" y="0"/>
              <a:ext cx="6350000" cy="5126990"/>
            </a:xfrm>
            <a:custGeom>
              <a:avLst/>
              <a:gdLst/>
              <a:ahLst/>
              <a:cxnLst/>
              <a:rect r="r" b="b" t="t" l="l"/>
              <a:pathLst>
                <a:path h="5126990" w="6350000">
                  <a:moveTo>
                    <a:pt x="3528060" y="0"/>
                  </a:moveTo>
                  <a:lnTo>
                    <a:pt x="3440430" y="0"/>
                  </a:lnTo>
                  <a:lnTo>
                    <a:pt x="2821940" y="0"/>
                  </a:lnTo>
                  <a:lnTo>
                    <a:pt x="0" y="0"/>
                  </a:lnTo>
                  <a:lnTo>
                    <a:pt x="2821940" y="2564130"/>
                  </a:lnTo>
                  <a:lnTo>
                    <a:pt x="0" y="5126990"/>
                  </a:lnTo>
                  <a:lnTo>
                    <a:pt x="2821940" y="5126990"/>
                  </a:lnTo>
                  <a:lnTo>
                    <a:pt x="3440430" y="5126990"/>
                  </a:lnTo>
                  <a:lnTo>
                    <a:pt x="3528060" y="5126990"/>
                  </a:lnTo>
                  <a:lnTo>
                    <a:pt x="6350000" y="2564130"/>
                  </a:lnTo>
                  <a:lnTo>
                    <a:pt x="3528060" y="0"/>
                  </a:lnTo>
                  <a:close/>
                </a:path>
              </a:pathLst>
            </a:custGeom>
            <a:solidFill>
              <a:srgbClr val="FF9F1C"/>
            </a:solidFill>
          </p:spPr>
        </p:sp>
      </p:grpSp>
      <p:grpSp>
        <p:nvGrpSpPr>
          <p:cNvPr name="Group 22" id="22"/>
          <p:cNvGrpSpPr/>
          <p:nvPr/>
        </p:nvGrpSpPr>
        <p:grpSpPr>
          <a:xfrm rot="0">
            <a:off x="15032491" y="-462723"/>
            <a:ext cx="1146206" cy="925447"/>
            <a:chOff x="0" y="0"/>
            <a:chExt cx="6350000" cy="5126990"/>
          </a:xfrm>
        </p:grpSpPr>
        <p:sp>
          <p:nvSpPr>
            <p:cNvPr name="Freeform 23" id="23"/>
            <p:cNvSpPr/>
            <p:nvPr/>
          </p:nvSpPr>
          <p:spPr>
            <a:xfrm flipH="false" flipV="false" rot="0">
              <a:off x="0" y="0"/>
              <a:ext cx="6350000" cy="5126990"/>
            </a:xfrm>
            <a:custGeom>
              <a:avLst/>
              <a:gdLst/>
              <a:ahLst/>
              <a:cxnLst/>
              <a:rect r="r" b="b" t="t" l="l"/>
              <a:pathLst>
                <a:path h="5126990" w="6350000">
                  <a:moveTo>
                    <a:pt x="3528060" y="0"/>
                  </a:moveTo>
                  <a:lnTo>
                    <a:pt x="3440430" y="0"/>
                  </a:lnTo>
                  <a:lnTo>
                    <a:pt x="2821940" y="0"/>
                  </a:lnTo>
                  <a:lnTo>
                    <a:pt x="0" y="0"/>
                  </a:lnTo>
                  <a:lnTo>
                    <a:pt x="2821940" y="2564130"/>
                  </a:lnTo>
                  <a:lnTo>
                    <a:pt x="0" y="5126990"/>
                  </a:lnTo>
                  <a:lnTo>
                    <a:pt x="2821940" y="5126990"/>
                  </a:lnTo>
                  <a:lnTo>
                    <a:pt x="3440430" y="5126990"/>
                  </a:lnTo>
                  <a:lnTo>
                    <a:pt x="3528060" y="5126990"/>
                  </a:lnTo>
                  <a:lnTo>
                    <a:pt x="6350000" y="2564130"/>
                  </a:lnTo>
                  <a:lnTo>
                    <a:pt x="3528060" y="0"/>
                  </a:lnTo>
                  <a:close/>
                </a:path>
              </a:pathLst>
            </a:custGeom>
            <a:solidFill>
              <a:srgbClr val="FF9F1C"/>
            </a:solidFill>
          </p:spPr>
        </p:sp>
      </p:grpSp>
      <p:grpSp>
        <p:nvGrpSpPr>
          <p:cNvPr name="Group 24" id="24"/>
          <p:cNvGrpSpPr/>
          <p:nvPr/>
        </p:nvGrpSpPr>
        <p:grpSpPr>
          <a:xfrm rot="0">
            <a:off x="8801949" y="9824277"/>
            <a:ext cx="1146206" cy="925447"/>
            <a:chOff x="0" y="0"/>
            <a:chExt cx="6350000" cy="5126990"/>
          </a:xfrm>
        </p:grpSpPr>
        <p:sp>
          <p:nvSpPr>
            <p:cNvPr name="Freeform 25" id="25"/>
            <p:cNvSpPr/>
            <p:nvPr/>
          </p:nvSpPr>
          <p:spPr>
            <a:xfrm flipH="false" flipV="false" rot="0">
              <a:off x="0" y="0"/>
              <a:ext cx="6350000" cy="5126990"/>
            </a:xfrm>
            <a:custGeom>
              <a:avLst/>
              <a:gdLst/>
              <a:ahLst/>
              <a:cxnLst/>
              <a:rect r="r" b="b" t="t" l="l"/>
              <a:pathLst>
                <a:path h="5126990" w="6350000">
                  <a:moveTo>
                    <a:pt x="3528060" y="0"/>
                  </a:moveTo>
                  <a:lnTo>
                    <a:pt x="3440430" y="0"/>
                  </a:lnTo>
                  <a:lnTo>
                    <a:pt x="2821940" y="0"/>
                  </a:lnTo>
                  <a:lnTo>
                    <a:pt x="0" y="0"/>
                  </a:lnTo>
                  <a:lnTo>
                    <a:pt x="2821940" y="2564130"/>
                  </a:lnTo>
                  <a:lnTo>
                    <a:pt x="0" y="5126990"/>
                  </a:lnTo>
                  <a:lnTo>
                    <a:pt x="2821940" y="5126990"/>
                  </a:lnTo>
                  <a:lnTo>
                    <a:pt x="3440430" y="5126990"/>
                  </a:lnTo>
                  <a:lnTo>
                    <a:pt x="3528060" y="5126990"/>
                  </a:lnTo>
                  <a:lnTo>
                    <a:pt x="6350000" y="2564130"/>
                  </a:lnTo>
                  <a:lnTo>
                    <a:pt x="3528060" y="0"/>
                  </a:lnTo>
                  <a:close/>
                </a:path>
              </a:pathLst>
            </a:custGeom>
            <a:solidFill>
              <a:srgbClr val="FF9F1C"/>
            </a:solidFill>
          </p:spPr>
        </p:sp>
      </p:grpSp>
      <p:grpSp>
        <p:nvGrpSpPr>
          <p:cNvPr name="Group 26" id="26"/>
          <p:cNvGrpSpPr/>
          <p:nvPr/>
        </p:nvGrpSpPr>
        <p:grpSpPr>
          <a:xfrm rot="0">
            <a:off x="15866044" y="-462723"/>
            <a:ext cx="1146206" cy="925447"/>
            <a:chOff x="0" y="0"/>
            <a:chExt cx="6350000" cy="5126990"/>
          </a:xfrm>
        </p:grpSpPr>
        <p:sp>
          <p:nvSpPr>
            <p:cNvPr name="Freeform 27" id="27"/>
            <p:cNvSpPr/>
            <p:nvPr/>
          </p:nvSpPr>
          <p:spPr>
            <a:xfrm flipH="false" flipV="false" rot="0">
              <a:off x="0" y="0"/>
              <a:ext cx="6350000" cy="5126990"/>
            </a:xfrm>
            <a:custGeom>
              <a:avLst/>
              <a:gdLst/>
              <a:ahLst/>
              <a:cxnLst/>
              <a:rect r="r" b="b" t="t" l="l"/>
              <a:pathLst>
                <a:path h="5126990" w="6350000">
                  <a:moveTo>
                    <a:pt x="3528060" y="0"/>
                  </a:moveTo>
                  <a:lnTo>
                    <a:pt x="3440430" y="0"/>
                  </a:lnTo>
                  <a:lnTo>
                    <a:pt x="2821940" y="0"/>
                  </a:lnTo>
                  <a:lnTo>
                    <a:pt x="0" y="0"/>
                  </a:lnTo>
                  <a:lnTo>
                    <a:pt x="2821940" y="2564130"/>
                  </a:lnTo>
                  <a:lnTo>
                    <a:pt x="0" y="5126990"/>
                  </a:lnTo>
                  <a:lnTo>
                    <a:pt x="2821940" y="5126990"/>
                  </a:lnTo>
                  <a:lnTo>
                    <a:pt x="3440430" y="5126990"/>
                  </a:lnTo>
                  <a:lnTo>
                    <a:pt x="3528060" y="5126990"/>
                  </a:lnTo>
                  <a:lnTo>
                    <a:pt x="6350000" y="2564130"/>
                  </a:lnTo>
                  <a:lnTo>
                    <a:pt x="3528060" y="0"/>
                  </a:lnTo>
                  <a:close/>
                </a:path>
              </a:pathLst>
            </a:custGeom>
            <a:solidFill>
              <a:srgbClr val="FF9F1C"/>
            </a:solidFill>
          </p:spPr>
        </p:sp>
      </p:grpSp>
      <p:grpSp>
        <p:nvGrpSpPr>
          <p:cNvPr name="Group 28" id="28"/>
          <p:cNvGrpSpPr/>
          <p:nvPr/>
        </p:nvGrpSpPr>
        <p:grpSpPr>
          <a:xfrm rot="0">
            <a:off x="9635503" y="9824277"/>
            <a:ext cx="1146206" cy="925447"/>
            <a:chOff x="0" y="0"/>
            <a:chExt cx="6350000" cy="5126990"/>
          </a:xfrm>
        </p:grpSpPr>
        <p:sp>
          <p:nvSpPr>
            <p:cNvPr name="Freeform 29" id="29"/>
            <p:cNvSpPr/>
            <p:nvPr/>
          </p:nvSpPr>
          <p:spPr>
            <a:xfrm flipH="false" flipV="false" rot="0">
              <a:off x="0" y="0"/>
              <a:ext cx="6350000" cy="5126990"/>
            </a:xfrm>
            <a:custGeom>
              <a:avLst/>
              <a:gdLst/>
              <a:ahLst/>
              <a:cxnLst/>
              <a:rect r="r" b="b" t="t" l="l"/>
              <a:pathLst>
                <a:path h="5126990" w="6350000">
                  <a:moveTo>
                    <a:pt x="3528060" y="0"/>
                  </a:moveTo>
                  <a:lnTo>
                    <a:pt x="3440430" y="0"/>
                  </a:lnTo>
                  <a:lnTo>
                    <a:pt x="2821940" y="0"/>
                  </a:lnTo>
                  <a:lnTo>
                    <a:pt x="0" y="0"/>
                  </a:lnTo>
                  <a:lnTo>
                    <a:pt x="2821940" y="2564130"/>
                  </a:lnTo>
                  <a:lnTo>
                    <a:pt x="0" y="5126990"/>
                  </a:lnTo>
                  <a:lnTo>
                    <a:pt x="2821940" y="5126990"/>
                  </a:lnTo>
                  <a:lnTo>
                    <a:pt x="3440430" y="5126990"/>
                  </a:lnTo>
                  <a:lnTo>
                    <a:pt x="3528060" y="5126990"/>
                  </a:lnTo>
                  <a:lnTo>
                    <a:pt x="6350000" y="2564130"/>
                  </a:lnTo>
                  <a:lnTo>
                    <a:pt x="3528060" y="0"/>
                  </a:lnTo>
                  <a:close/>
                </a:path>
              </a:pathLst>
            </a:custGeom>
            <a:solidFill>
              <a:srgbClr val="FF9F1C"/>
            </a:solidFill>
          </p:spPr>
        </p:sp>
      </p:grpSp>
      <p:sp>
        <p:nvSpPr>
          <p:cNvPr name="TextBox 30" id="30"/>
          <p:cNvSpPr txBox="true"/>
          <p:nvPr/>
        </p:nvSpPr>
        <p:spPr>
          <a:xfrm rot="0">
            <a:off x="8527493" y="817973"/>
            <a:ext cx="8892171" cy="923255"/>
          </a:xfrm>
          <a:prstGeom prst="rect">
            <a:avLst/>
          </a:prstGeom>
        </p:spPr>
        <p:txBody>
          <a:bodyPr anchor="t" rtlCol="false" tIns="0" lIns="0" bIns="0" rIns="0">
            <a:spAutoFit/>
          </a:bodyPr>
          <a:lstStyle/>
          <a:p>
            <a:pPr algn="l">
              <a:lnSpc>
                <a:spcPts val="6991"/>
              </a:lnSpc>
            </a:pPr>
            <a:r>
              <a:rPr lang="en-US" sz="6991" b="true">
                <a:solidFill>
                  <a:srgbClr val="FFFFFF"/>
                </a:solidFill>
                <a:latin typeface="Open Sans Bold Bold"/>
                <a:ea typeface="Open Sans Bold Bold"/>
                <a:cs typeface="Open Sans Bold Bold"/>
                <a:sym typeface="Open Sans Bold Bold"/>
              </a:rPr>
              <a:t>ĐẶC ĐIỂM NỔI BẬT</a:t>
            </a:r>
          </a:p>
        </p:txBody>
      </p:sp>
      <p:sp>
        <p:nvSpPr>
          <p:cNvPr name="TextBox 31" id="31"/>
          <p:cNvSpPr txBox="true"/>
          <p:nvPr/>
        </p:nvSpPr>
        <p:spPr>
          <a:xfrm rot="0">
            <a:off x="7108696" y="2147688"/>
            <a:ext cx="5053614" cy="2819771"/>
          </a:xfrm>
          <a:prstGeom prst="rect">
            <a:avLst/>
          </a:prstGeom>
        </p:spPr>
        <p:txBody>
          <a:bodyPr anchor="t" rtlCol="false" tIns="0" lIns="0" bIns="0" rIns="0">
            <a:spAutoFit/>
          </a:bodyPr>
          <a:lstStyle/>
          <a:p>
            <a:pPr algn="ctr">
              <a:lnSpc>
                <a:spcPts val="3789"/>
              </a:lnSpc>
            </a:pPr>
            <a:r>
              <a:rPr lang="en-US" sz="2706">
                <a:solidFill>
                  <a:srgbClr val="FFFFFF"/>
                </a:solidFill>
                <a:latin typeface="Paytone One"/>
                <a:ea typeface="Paytone One"/>
                <a:cs typeface="Paytone One"/>
                <a:sym typeface="Paytone One"/>
              </a:rPr>
              <a:t>Thân thiện môi trường</a:t>
            </a:r>
          </a:p>
          <a:p>
            <a:pPr algn="ctr">
              <a:lnSpc>
                <a:spcPts val="3789"/>
              </a:lnSpc>
            </a:pPr>
            <a:r>
              <a:rPr lang="en-US" sz="2706">
                <a:solidFill>
                  <a:srgbClr val="FFFFFF"/>
                </a:solidFill>
                <a:latin typeface="Open Sans"/>
                <a:ea typeface="Open Sans"/>
                <a:cs typeface="Open Sans"/>
                <a:sym typeface="Open Sans"/>
              </a:rPr>
              <a:t>Xe máy điện không phát thải khí độc hại, góp phần bảo vệ môi trường và giảm thiểu ô nhiễm.</a:t>
            </a:r>
          </a:p>
          <a:p>
            <a:pPr algn="ctr">
              <a:lnSpc>
                <a:spcPts val="3789"/>
              </a:lnSpc>
              <a:spcBef>
                <a:spcPct val="0"/>
              </a:spcBef>
            </a:pPr>
          </a:p>
        </p:txBody>
      </p:sp>
      <p:sp>
        <p:nvSpPr>
          <p:cNvPr name="TextBox 32" id="32"/>
          <p:cNvSpPr txBox="true"/>
          <p:nvPr/>
        </p:nvSpPr>
        <p:spPr>
          <a:xfrm rot="0">
            <a:off x="8040750" y="5910270"/>
            <a:ext cx="5889682" cy="3105251"/>
          </a:xfrm>
          <a:prstGeom prst="rect">
            <a:avLst/>
          </a:prstGeom>
        </p:spPr>
        <p:txBody>
          <a:bodyPr anchor="t" rtlCol="false" tIns="0" lIns="0" bIns="0" rIns="0">
            <a:spAutoFit/>
          </a:bodyPr>
          <a:lstStyle/>
          <a:p>
            <a:pPr algn="ctr">
              <a:lnSpc>
                <a:spcPts val="4179"/>
              </a:lnSpc>
            </a:pPr>
            <a:r>
              <a:rPr lang="en-US" sz="2985">
                <a:solidFill>
                  <a:srgbClr val="FFFFFF"/>
                </a:solidFill>
                <a:latin typeface="Paytone One"/>
                <a:ea typeface="Paytone One"/>
                <a:cs typeface="Paytone One"/>
                <a:sym typeface="Paytone One"/>
              </a:rPr>
              <a:t>Công nghệ hiện đại</a:t>
            </a:r>
          </a:p>
          <a:p>
            <a:pPr algn="ctr">
              <a:lnSpc>
                <a:spcPts val="4179"/>
              </a:lnSpc>
            </a:pPr>
            <a:r>
              <a:rPr lang="en-US" sz="2985">
                <a:solidFill>
                  <a:srgbClr val="FFFFFF"/>
                </a:solidFill>
                <a:latin typeface="Open Sans"/>
                <a:ea typeface="Open Sans"/>
                <a:cs typeface="Open Sans"/>
                <a:sym typeface="Open Sans"/>
              </a:rPr>
              <a:t>Xe máy điện được trang bị công nghệ tiên tiến, mang lại trải nghiệm lái xe mượt mà và hiệu quả.</a:t>
            </a:r>
          </a:p>
          <a:p>
            <a:pPr algn="ctr">
              <a:lnSpc>
                <a:spcPts val="4179"/>
              </a:lnSpc>
              <a:spcBef>
                <a:spcPct val="0"/>
              </a:spcBef>
            </a:pPr>
          </a:p>
        </p:txBody>
      </p:sp>
      <p:sp>
        <p:nvSpPr>
          <p:cNvPr name="TextBox 33" id="33"/>
          <p:cNvSpPr txBox="true"/>
          <p:nvPr/>
        </p:nvSpPr>
        <p:spPr>
          <a:xfrm rot="0">
            <a:off x="12697893" y="3969323"/>
            <a:ext cx="5290399" cy="2648224"/>
          </a:xfrm>
          <a:prstGeom prst="rect">
            <a:avLst/>
          </a:prstGeom>
        </p:spPr>
        <p:txBody>
          <a:bodyPr anchor="t" rtlCol="false" tIns="0" lIns="0" bIns="0" rIns="0">
            <a:spAutoFit/>
          </a:bodyPr>
          <a:lstStyle/>
          <a:p>
            <a:pPr algn="ctr">
              <a:lnSpc>
                <a:spcPts val="3555"/>
              </a:lnSpc>
            </a:pPr>
            <a:r>
              <a:rPr lang="en-US" sz="2539">
                <a:solidFill>
                  <a:srgbClr val="FFFFFF"/>
                </a:solidFill>
                <a:latin typeface="Open Sans Bold"/>
                <a:ea typeface="Open Sans Bold"/>
                <a:cs typeface="Open Sans Bold"/>
                <a:sym typeface="Open Sans Bold"/>
              </a:rPr>
              <a:t>Tiết kiệm nhiên liệu</a:t>
            </a:r>
          </a:p>
          <a:p>
            <a:pPr algn="ctr">
              <a:lnSpc>
                <a:spcPts val="3555"/>
              </a:lnSpc>
            </a:pPr>
            <a:r>
              <a:rPr lang="en-US" sz="2539">
                <a:solidFill>
                  <a:srgbClr val="FFFFFF"/>
                </a:solidFill>
                <a:latin typeface="Open Sans"/>
                <a:ea typeface="Open Sans"/>
                <a:cs typeface="Open Sans"/>
                <a:sym typeface="Open Sans"/>
              </a:rPr>
              <a:t>Chi phí vận hành thấp hơn so với xe máy xăng, tiết kiệm nhiên liệu và chi phí bảo dưỡng.</a:t>
            </a:r>
          </a:p>
          <a:p>
            <a:pPr algn="ctr">
              <a:lnSpc>
                <a:spcPts val="3555"/>
              </a:lnSpc>
            </a:pPr>
          </a:p>
          <a:p>
            <a:pPr algn="ctr">
              <a:lnSpc>
                <a:spcPts val="3555"/>
              </a:lnSpc>
              <a:spcBef>
                <a:spcPct val="0"/>
              </a:spcBef>
            </a:pPr>
          </a:p>
        </p:txBody>
      </p:sp>
      <p:grpSp>
        <p:nvGrpSpPr>
          <p:cNvPr name="Group 34" id="34"/>
          <p:cNvGrpSpPr/>
          <p:nvPr/>
        </p:nvGrpSpPr>
        <p:grpSpPr>
          <a:xfrm rot="0">
            <a:off x="367371" y="194330"/>
            <a:ext cx="4645177" cy="980587"/>
            <a:chOff x="0" y="0"/>
            <a:chExt cx="1342807" cy="283464"/>
          </a:xfrm>
        </p:grpSpPr>
        <p:sp>
          <p:nvSpPr>
            <p:cNvPr name="Freeform 35" id="35"/>
            <p:cNvSpPr/>
            <p:nvPr/>
          </p:nvSpPr>
          <p:spPr>
            <a:xfrm flipH="false" flipV="false" rot="0">
              <a:off x="0" y="0"/>
              <a:ext cx="1342807" cy="283464"/>
            </a:xfrm>
            <a:custGeom>
              <a:avLst/>
              <a:gdLst/>
              <a:ahLst/>
              <a:cxnLst/>
              <a:rect r="r" b="b" t="t" l="l"/>
              <a:pathLst>
                <a:path h="283464" w="1342807">
                  <a:moveTo>
                    <a:pt x="83333" y="0"/>
                  </a:moveTo>
                  <a:lnTo>
                    <a:pt x="1259474" y="0"/>
                  </a:lnTo>
                  <a:cubicBezTo>
                    <a:pt x="1305498" y="0"/>
                    <a:pt x="1342807" y="37309"/>
                    <a:pt x="1342807" y="83333"/>
                  </a:cubicBezTo>
                  <a:lnTo>
                    <a:pt x="1342807" y="200131"/>
                  </a:lnTo>
                  <a:cubicBezTo>
                    <a:pt x="1342807" y="246154"/>
                    <a:pt x="1305498" y="283464"/>
                    <a:pt x="1259474" y="283464"/>
                  </a:cubicBezTo>
                  <a:lnTo>
                    <a:pt x="83333" y="283464"/>
                  </a:lnTo>
                  <a:cubicBezTo>
                    <a:pt x="37309" y="283464"/>
                    <a:pt x="0" y="246154"/>
                    <a:pt x="0" y="200131"/>
                  </a:cubicBezTo>
                  <a:lnTo>
                    <a:pt x="0" y="83333"/>
                  </a:lnTo>
                  <a:cubicBezTo>
                    <a:pt x="0" y="37309"/>
                    <a:pt x="37309" y="0"/>
                    <a:pt x="83333" y="0"/>
                  </a:cubicBezTo>
                  <a:close/>
                </a:path>
              </a:pathLst>
            </a:custGeom>
            <a:solidFill>
              <a:srgbClr val="FF9F1C"/>
            </a:solidFill>
            <a:ln w="57150" cap="rnd">
              <a:solidFill>
                <a:srgbClr val="1C1C1C"/>
              </a:solidFill>
              <a:prstDash val="solid"/>
              <a:round/>
            </a:ln>
          </p:spPr>
        </p:sp>
        <p:sp>
          <p:nvSpPr>
            <p:cNvPr name="TextBox 36" id="36"/>
            <p:cNvSpPr txBox="true"/>
            <p:nvPr/>
          </p:nvSpPr>
          <p:spPr>
            <a:xfrm>
              <a:off x="0" y="-38100"/>
              <a:ext cx="1342807" cy="321564"/>
            </a:xfrm>
            <a:prstGeom prst="rect">
              <a:avLst/>
            </a:prstGeom>
          </p:spPr>
          <p:txBody>
            <a:bodyPr anchor="ctr" rtlCol="false" tIns="50800" lIns="50800" bIns="50800" rIns="50800"/>
            <a:lstStyle/>
            <a:p>
              <a:pPr algn="ctr">
                <a:lnSpc>
                  <a:spcPts val="2659"/>
                </a:lnSpc>
                <a:spcBef>
                  <a:spcPct val="0"/>
                </a:spcBef>
              </a:pPr>
            </a:p>
          </p:txBody>
        </p:sp>
      </p:grpSp>
      <p:sp>
        <p:nvSpPr>
          <p:cNvPr name="Freeform 37" id="37"/>
          <p:cNvSpPr/>
          <p:nvPr/>
        </p:nvSpPr>
        <p:spPr>
          <a:xfrm flipH="false" flipV="false" rot="0">
            <a:off x="694088" y="350011"/>
            <a:ext cx="669224" cy="669224"/>
          </a:xfrm>
          <a:custGeom>
            <a:avLst/>
            <a:gdLst/>
            <a:ahLst/>
            <a:cxnLst/>
            <a:rect r="r" b="b" t="t" l="l"/>
            <a:pathLst>
              <a:path h="669224" w="669224">
                <a:moveTo>
                  <a:pt x="0" y="0"/>
                </a:moveTo>
                <a:lnTo>
                  <a:pt x="669224" y="0"/>
                </a:lnTo>
                <a:lnTo>
                  <a:pt x="669224" y="669224"/>
                </a:lnTo>
                <a:lnTo>
                  <a:pt x="0" y="669224"/>
                </a:lnTo>
                <a:lnTo>
                  <a:pt x="0" y="0"/>
                </a:lnTo>
                <a:close/>
              </a:path>
            </a:pathLst>
          </a:custGeom>
          <a:blipFill>
            <a:blip r:embed="rId3"/>
            <a:stretch>
              <a:fillRect l="0" t="0" r="0" b="0"/>
            </a:stretch>
          </a:blipFill>
        </p:spPr>
      </p:sp>
      <p:sp>
        <p:nvSpPr>
          <p:cNvPr name="TextBox 38" id="38"/>
          <p:cNvSpPr txBox="true"/>
          <p:nvPr/>
        </p:nvSpPr>
        <p:spPr>
          <a:xfrm rot="0">
            <a:off x="1340589" y="556671"/>
            <a:ext cx="3671958" cy="294005"/>
          </a:xfrm>
          <a:prstGeom prst="rect">
            <a:avLst/>
          </a:prstGeom>
        </p:spPr>
        <p:txBody>
          <a:bodyPr anchor="t" rtlCol="false" tIns="0" lIns="0" bIns="0" rIns="0">
            <a:spAutoFit/>
          </a:bodyPr>
          <a:lstStyle/>
          <a:p>
            <a:pPr algn="l">
              <a:lnSpc>
                <a:spcPts val="2199"/>
              </a:lnSpc>
            </a:pPr>
            <a:r>
              <a:rPr lang="en-US" sz="2199" b="true">
                <a:solidFill>
                  <a:srgbClr val="1C1C1C"/>
                </a:solidFill>
                <a:latin typeface="Nourd Bold"/>
                <a:ea typeface="Nourd Bold"/>
                <a:cs typeface="Nourd Bold"/>
                <a:sym typeface="Nourd Bold"/>
              </a:rPr>
              <a:t> TRƯỜNG ĐẠI HỌC VINH</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373434"/>
        </a:solidFill>
      </p:bgPr>
    </p:bg>
    <p:spTree>
      <p:nvGrpSpPr>
        <p:cNvPr id="1" name=""/>
        <p:cNvGrpSpPr/>
        <p:nvPr/>
      </p:nvGrpSpPr>
      <p:grpSpPr>
        <a:xfrm>
          <a:off x="0" y="0"/>
          <a:ext cx="0" cy="0"/>
          <a:chOff x="0" y="0"/>
          <a:chExt cx="0" cy="0"/>
        </a:xfrm>
      </p:grpSpPr>
      <p:sp>
        <p:nvSpPr>
          <p:cNvPr name="Freeform 2" id="2"/>
          <p:cNvSpPr/>
          <p:nvPr/>
        </p:nvSpPr>
        <p:spPr>
          <a:xfrm flipH="false" flipV="false" rot="0">
            <a:off x="1545268" y="1121103"/>
            <a:ext cx="2029536" cy="2029536"/>
          </a:xfrm>
          <a:custGeom>
            <a:avLst/>
            <a:gdLst/>
            <a:ahLst/>
            <a:cxnLst/>
            <a:rect r="r" b="b" t="t" l="l"/>
            <a:pathLst>
              <a:path h="2029536" w="2029536">
                <a:moveTo>
                  <a:pt x="0" y="0"/>
                </a:moveTo>
                <a:lnTo>
                  <a:pt x="2029536" y="0"/>
                </a:lnTo>
                <a:lnTo>
                  <a:pt x="2029536" y="2029536"/>
                </a:lnTo>
                <a:lnTo>
                  <a:pt x="0" y="202953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7196233" y="2102316"/>
            <a:ext cx="2029536" cy="2029536"/>
          </a:xfrm>
          <a:custGeom>
            <a:avLst/>
            <a:gdLst/>
            <a:ahLst/>
            <a:cxnLst/>
            <a:rect r="r" b="b" t="t" l="l"/>
            <a:pathLst>
              <a:path h="2029536" w="2029536">
                <a:moveTo>
                  <a:pt x="0" y="0"/>
                </a:moveTo>
                <a:lnTo>
                  <a:pt x="2029536" y="0"/>
                </a:lnTo>
                <a:lnTo>
                  <a:pt x="2029536" y="2029536"/>
                </a:lnTo>
                <a:lnTo>
                  <a:pt x="0" y="202953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3699414" y="3020741"/>
            <a:ext cx="2029536" cy="2029536"/>
          </a:xfrm>
          <a:custGeom>
            <a:avLst/>
            <a:gdLst/>
            <a:ahLst/>
            <a:cxnLst/>
            <a:rect r="r" b="b" t="t" l="l"/>
            <a:pathLst>
              <a:path h="2029536" w="2029536">
                <a:moveTo>
                  <a:pt x="0" y="0"/>
                </a:moveTo>
                <a:lnTo>
                  <a:pt x="2029536" y="0"/>
                </a:lnTo>
                <a:lnTo>
                  <a:pt x="2029536" y="2029536"/>
                </a:lnTo>
                <a:lnTo>
                  <a:pt x="0" y="202953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641611" y="1217446"/>
            <a:ext cx="1836850" cy="1836850"/>
          </a:xfrm>
          <a:custGeom>
            <a:avLst/>
            <a:gdLst/>
            <a:ahLst/>
            <a:cxnLst/>
            <a:rect r="r" b="b" t="t" l="l"/>
            <a:pathLst>
              <a:path h="1836850" w="1836850">
                <a:moveTo>
                  <a:pt x="0" y="0"/>
                </a:moveTo>
                <a:lnTo>
                  <a:pt x="1836850" y="0"/>
                </a:lnTo>
                <a:lnTo>
                  <a:pt x="1836850" y="1836850"/>
                </a:lnTo>
                <a:lnTo>
                  <a:pt x="0" y="183685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7292576" y="2198659"/>
            <a:ext cx="1836850" cy="1836850"/>
          </a:xfrm>
          <a:custGeom>
            <a:avLst/>
            <a:gdLst/>
            <a:ahLst/>
            <a:cxnLst/>
            <a:rect r="r" b="b" t="t" l="l"/>
            <a:pathLst>
              <a:path h="1836850" w="1836850">
                <a:moveTo>
                  <a:pt x="0" y="0"/>
                </a:moveTo>
                <a:lnTo>
                  <a:pt x="1836850" y="0"/>
                </a:lnTo>
                <a:lnTo>
                  <a:pt x="1836850" y="1836850"/>
                </a:lnTo>
                <a:lnTo>
                  <a:pt x="0" y="183685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13781183" y="3117084"/>
            <a:ext cx="1836850" cy="1836850"/>
          </a:xfrm>
          <a:custGeom>
            <a:avLst/>
            <a:gdLst/>
            <a:ahLst/>
            <a:cxnLst/>
            <a:rect r="r" b="b" t="t" l="l"/>
            <a:pathLst>
              <a:path h="1836850" w="1836850">
                <a:moveTo>
                  <a:pt x="0" y="0"/>
                </a:moveTo>
                <a:lnTo>
                  <a:pt x="1836850" y="0"/>
                </a:lnTo>
                <a:lnTo>
                  <a:pt x="1836850" y="1836850"/>
                </a:lnTo>
                <a:lnTo>
                  <a:pt x="0" y="183685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8" id="8"/>
          <p:cNvGrpSpPr/>
          <p:nvPr/>
        </p:nvGrpSpPr>
        <p:grpSpPr>
          <a:xfrm rot="-10800000">
            <a:off x="17332337" y="9824277"/>
            <a:ext cx="1146206" cy="925447"/>
            <a:chOff x="0" y="0"/>
            <a:chExt cx="6350000" cy="5126990"/>
          </a:xfrm>
        </p:grpSpPr>
        <p:sp>
          <p:nvSpPr>
            <p:cNvPr name="Freeform 9" id="9"/>
            <p:cNvSpPr/>
            <p:nvPr/>
          </p:nvSpPr>
          <p:spPr>
            <a:xfrm flipH="false" flipV="false" rot="0">
              <a:off x="0" y="0"/>
              <a:ext cx="6350000" cy="5126990"/>
            </a:xfrm>
            <a:custGeom>
              <a:avLst/>
              <a:gdLst/>
              <a:ahLst/>
              <a:cxnLst/>
              <a:rect r="r" b="b" t="t" l="l"/>
              <a:pathLst>
                <a:path h="5126990" w="6350000">
                  <a:moveTo>
                    <a:pt x="3528060" y="0"/>
                  </a:moveTo>
                  <a:lnTo>
                    <a:pt x="3440430" y="0"/>
                  </a:lnTo>
                  <a:lnTo>
                    <a:pt x="2821940" y="0"/>
                  </a:lnTo>
                  <a:lnTo>
                    <a:pt x="0" y="0"/>
                  </a:lnTo>
                  <a:lnTo>
                    <a:pt x="2821940" y="2564130"/>
                  </a:lnTo>
                  <a:lnTo>
                    <a:pt x="0" y="5126990"/>
                  </a:lnTo>
                  <a:lnTo>
                    <a:pt x="2821940" y="5126990"/>
                  </a:lnTo>
                  <a:lnTo>
                    <a:pt x="3440430" y="5126990"/>
                  </a:lnTo>
                  <a:lnTo>
                    <a:pt x="3528060" y="5126990"/>
                  </a:lnTo>
                  <a:lnTo>
                    <a:pt x="6350000" y="2564130"/>
                  </a:lnTo>
                  <a:lnTo>
                    <a:pt x="3528060" y="0"/>
                  </a:lnTo>
                  <a:close/>
                </a:path>
              </a:pathLst>
            </a:custGeom>
            <a:solidFill>
              <a:srgbClr val="FF9F1C"/>
            </a:solidFill>
          </p:spPr>
        </p:sp>
      </p:grpSp>
      <p:grpSp>
        <p:nvGrpSpPr>
          <p:cNvPr name="Group 10" id="10"/>
          <p:cNvGrpSpPr/>
          <p:nvPr/>
        </p:nvGrpSpPr>
        <p:grpSpPr>
          <a:xfrm rot="-10800000">
            <a:off x="17077838" y="-462723"/>
            <a:ext cx="1146206" cy="925447"/>
            <a:chOff x="0" y="0"/>
            <a:chExt cx="6350000" cy="5126990"/>
          </a:xfrm>
        </p:grpSpPr>
        <p:sp>
          <p:nvSpPr>
            <p:cNvPr name="Freeform 11" id="11"/>
            <p:cNvSpPr/>
            <p:nvPr/>
          </p:nvSpPr>
          <p:spPr>
            <a:xfrm flipH="false" flipV="false" rot="0">
              <a:off x="0" y="0"/>
              <a:ext cx="6350000" cy="5126990"/>
            </a:xfrm>
            <a:custGeom>
              <a:avLst/>
              <a:gdLst/>
              <a:ahLst/>
              <a:cxnLst/>
              <a:rect r="r" b="b" t="t" l="l"/>
              <a:pathLst>
                <a:path h="5126990" w="6350000">
                  <a:moveTo>
                    <a:pt x="3528060" y="0"/>
                  </a:moveTo>
                  <a:lnTo>
                    <a:pt x="3440430" y="0"/>
                  </a:lnTo>
                  <a:lnTo>
                    <a:pt x="2821940" y="0"/>
                  </a:lnTo>
                  <a:lnTo>
                    <a:pt x="0" y="0"/>
                  </a:lnTo>
                  <a:lnTo>
                    <a:pt x="2821940" y="2564130"/>
                  </a:lnTo>
                  <a:lnTo>
                    <a:pt x="0" y="5126990"/>
                  </a:lnTo>
                  <a:lnTo>
                    <a:pt x="2821940" y="5126990"/>
                  </a:lnTo>
                  <a:lnTo>
                    <a:pt x="3440430" y="5126990"/>
                  </a:lnTo>
                  <a:lnTo>
                    <a:pt x="3528060" y="5126990"/>
                  </a:lnTo>
                  <a:lnTo>
                    <a:pt x="6350000" y="2564130"/>
                  </a:lnTo>
                  <a:lnTo>
                    <a:pt x="3528060" y="0"/>
                  </a:lnTo>
                  <a:close/>
                </a:path>
              </a:pathLst>
            </a:custGeom>
            <a:solidFill>
              <a:srgbClr val="FF9F1C"/>
            </a:solidFill>
          </p:spPr>
        </p:sp>
      </p:grpSp>
      <p:grpSp>
        <p:nvGrpSpPr>
          <p:cNvPr name="Group 12" id="12"/>
          <p:cNvGrpSpPr/>
          <p:nvPr/>
        </p:nvGrpSpPr>
        <p:grpSpPr>
          <a:xfrm rot="-10800000">
            <a:off x="13979275" y="9824277"/>
            <a:ext cx="1146206" cy="925447"/>
            <a:chOff x="0" y="0"/>
            <a:chExt cx="6350000" cy="5126990"/>
          </a:xfrm>
        </p:grpSpPr>
        <p:sp>
          <p:nvSpPr>
            <p:cNvPr name="Freeform 13" id="13"/>
            <p:cNvSpPr/>
            <p:nvPr/>
          </p:nvSpPr>
          <p:spPr>
            <a:xfrm flipH="false" flipV="false" rot="0">
              <a:off x="0" y="0"/>
              <a:ext cx="6350000" cy="5126990"/>
            </a:xfrm>
            <a:custGeom>
              <a:avLst/>
              <a:gdLst/>
              <a:ahLst/>
              <a:cxnLst/>
              <a:rect r="r" b="b" t="t" l="l"/>
              <a:pathLst>
                <a:path h="5126990" w="6350000">
                  <a:moveTo>
                    <a:pt x="3528060" y="0"/>
                  </a:moveTo>
                  <a:lnTo>
                    <a:pt x="3440430" y="0"/>
                  </a:lnTo>
                  <a:lnTo>
                    <a:pt x="2821940" y="0"/>
                  </a:lnTo>
                  <a:lnTo>
                    <a:pt x="0" y="0"/>
                  </a:lnTo>
                  <a:lnTo>
                    <a:pt x="2821940" y="2564130"/>
                  </a:lnTo>
                  <a:lnTo>
                    <a:pt x="0" y="5126990"/>
                  </a:lnTo>
                  <a:lnTo>
                    <a:pt x="2821940" y="5126990"/>
                  </a:lnTo>
                  <a:lnTo>
                    <a:pt x="3440430" y="5126990"/>
                  </a:lnTo>
                  <a:lnTo>
                    <a:pt x="3528060" y="5126990"/>
                  </a:lnTo>
                  <a:lnTo>
                    <a:pt x="6350000" y="2564130"/>
                  </a:lnTo>
                  <a:lnTo>
                    <a:pt x="3528060" y="0"/>
                  </a:lnTo>
                  <a:close/>
                </a:path>
              </a:pathLst>
            </a:custGeom>
            <a:solidFill>
              <a:srgbClr val="FF9F1C"/>
            </a:solidFill>
          </p:spPr>
        </p:sp>
      </p:grpSp>
      <p:grpSp>
        <p:nvGrpSpPr>
          <p:cNvPr name="Group 14" id="14"/>
          <p:cNvGrpSpPr/>
          <p:nvPr/>
        </p:nvGrpSpPr>
        <p:grpSpPr>
          <a:xfrm rot="-10800000">
            <a:off x="13151673" y="-462723"/>
            <a:ext cx="1146206" cy="925447"/>
            <a:chOff x="0" y="0"/>
            <a:chExt cx="6350000" cy="5126990"/>
          </a:xfrm>
        </p:grpSpPr>
        <p:sp>
          <p:nvSpPr>
            <p:cNvPr name="Freeform 15" id="15"/>
            <p:cNvSpPr/>
            <p:nvPr/>
          </p:nvSpPr>
          <p:spPr>
            <a:xfrm flipH="false" flipV="false" rot="0">
              <a:off x="0" y="0"/>
              <a:ext cx="6350000" cy="5126990"/>
            </a:xfrm>
            <a:custGeom>
              <a:avLst/>
              <a:gdLst/>
              <a:ahLst/>
              <a:cxnLst/>
              <a:rect r="r" b="b" t="t" l="l"/>
              <a:pathLst>
                <a:path h="5126990" w="6350000">
                  <a:moveTo>
                    <a:pt x="3528060" y="0"/>
                  </a:moveTo>
                  <a:lnTo>
                    <a:pt x="3440430" y="0"/>
                  </a:lnTo>
                  <a:lnTo>
                    <a:pt x="2821940" y="0"/>
                  </a:lnTo>
                  <a:lnTo>
                    <a:pt x="0" y="0"/>
                  </a:lnTo>
                  <a:lnTo>
                    <a:pt x="2821940" y="2564130"/>
                  </a:lnTo>
                  <a:lnTo>
                    <a:pt x="0" y="5126990"/>
                  </a:lnTo>
                  <a:lnTo>
                    <a:pt x="2821940" y="5126990"/>
                  </a:lnTo>
                  <a:lnTo>
                    <a:pt x="3440430" y="5126990"/>
                  </a:lnTo>
                  <a:lnTo>
                    <a:pt x="3528060" y="5126990"/>
                  </a:lnTo>
                  <a:lnTo>
                    <a:pt x="6350000" y="2564130"/>
                  </a:lnTo>
                  <a:lnTo>
                    <a:pt x="3528060" y="0"/>
                  </a:lnTo>
                  <a:close/>
                </a:path>
              </a:pathLst>
            </a:custGeom>
            <a:solidFill>
              <a:srgbClr val="FF9F1C"/>
            </a:solidFill>
          </p:spPr>
        </p:sp>
      </p:grpSp>
      <p:grpSp>
        <p:nvGrpSpPr>
          <p:cNvPr name="Group 16" id="16"/>
          <p:cNvGrpSpPr/>
          <p:nvPr/>
        </p:nvGrpSpPr>
        <p:grpSpPr>
          <a:xfrm rot="-10800000">
            <a:off x="16504735" y="9824277"/>
            <a:ext cx="1146206" cy="925447"/>
            <a:chOff x="0" y="0"/>
            <a:chExt cx="6350000" cy="5126990"/>
          </a:xfrm>
        </p:grpSpPr>
        <p:sp>
          <p:nvSpPr>
            <p:cNvPr name="Freeform 17" id="17"/>
            <p:cNvSpPr/>
            <p:nvPr/>
          </p:nvSpPr>
          <p:spPr>
            <a:xfrm flipH="false" flipV="false" rot="0">
              <a:off x="0" y="0"/>
              <a:ext cx="6350000" cy="5126990"/>
            </a:xfrm>
            <a:custGeom>
              <a:avLst/>
              <a:gdLst/>
              <a:ahLst/>
              <a:cxnLst/>
              <a:rect r="r" b="b" t="t" l="l"/>
              <a:pathLst>
                <a:path h="5126990" w="6350000">
                  <a:moveTo>
                    <a:pt x="3528060" y="0"/>
                  </a:moveTo>
                  <a:lnTo>
                    <a:pt x="3440430" y="0"/>
                  </a:lnTo>
                  <a:lnTo>
                    <a:pt x="2821940" y="0"/>
                  </a:lnTo>
                  <a:lnTo>
                    <a:pt x="0" y="0"/>
                  </a:lnTo>
                  <a:lnTo>
                    <a:pt x="2821940" y="2564130"/>
                  </a:lnTo>
                  <a:lnTo>
                    <a:pt x="0" y="5126990"/>
                  </a:lnTo>
                  <a:lnTo>
                    <a:pt x="2821940" y="5126990"/>
                  </a:lnTo>
                  <a:lnTo>
                    <a:pt x="3440430" y="5126990"/>
                  </a:lnTo>
                  <a:lnTo>
                    <a:pt x="3528060" y="5126990"/>
                  </a:lnTo>
                  <a:lnTo>
                    <a:pt x="6350000" y="2564130"/>
                  </a:lnTo>
                  <a:lnTo>
                    <a:pt x="3528060" y="0"/>
                  </a:lnTo>
                  <a:close/>
                </a:path>
              </a:pathLst>
            </a:custGeom>
            <a:solidFill>
              <a:srgbClr val="FF9F1C"/>
            </a:solidFill>
          </p:spPr>
        </p:sp>
      </p:grpSp>
      <p:grpSp>
        <p:nvGrpSpPr>
          <p:cNvPr name="Group 18" id="18"/>
          <p:cNvGrpSpPr/>
          <p:nvPr/>
        </p:nvGrpSpPr>
        <p:grpSpPr>
          <a:xfrm rot="-10800000">
            <a:off x="16186131" y="-462723"/>
            <a:ext cx="1146206" cy="925447"/>
            <a:chOff x="0" y="0"/>
            <a:chExt cx="6350000" cy="5126990"/>
          </a:xfrm>
        </p:grpSpPr>
        <p:sp>
          <p:nvSpPr>
            <p:cNvPr name="Freeform 19" id="19"/>
            <p:cNvSpPr/>
            <p:nvPr/>
          </p:nvSpPr>
          <p:spPr>
            <a:xfrm flipH="false" flipV="false" rot="0">
              <a:off x="0" y="0"/>
              <a:ext cx="6350000" cy="5126990"/>
            </a:xfrm>
            <a:custGeom>
              <a:avLst/>
              <a:gdLst/>
              <a:ahLst/>
              <a:cxnLst/>
              <a:rect r="r" b="b" t="t" l="l"/>
              <a:pathLst>
                <a:path h="5126990" w="6350000">
                  <a:moveTo>
                    <a:pt x="3528060" y="0"/>
                  </a:moveTo>
                  <a:lnTo>
                    <a:pt x="3440430" y="0"/>
                  </a:lnTo>
                  <a:lnTo>
                    <a:pt x="2821940" y="0"/>
                  </a:lnTo>
                  <a:lnTo>
                    <a:pt x="0" y="0"/>
                  </a:lnTo>
                  <a:lnTo>
                    <a:pt x="2821940" y="2564130"/>
                  </a:lnTo>
                  <a:lnTo>
                    <a:pt x="0" y="5126990"/>
                  </a:lnTo>
                  <a:lnTo>
                    <a:pt x="2821940" y="5126990"/>
                  </a:lnTo>
                  <a:lnTo>
                    <a:pt x="3440430" y="5126990"/>
                  </a:lnTo>
                  <a:lnTo>
                    <a:pt x="3528060" y="5126990"/>
                  </a:lnTo>
                  <a:lnTo>
                    <a:pt x="6350000" y="2564130"/>
                  </a:lnTo>
                  <a:lnTo>
                    <a:pt x="3528060" y="0"/>
                  </a:lnTo>
                  <a:close/>
                </a:path>
              </a:pathLst>
            </a:custGeom>
            <a:solidFill>
              <a:srgbClr val="FF9F1C"/>
            </a:solidFill>
          </p:spPr>
        </p:sp>
      </p:grpSp>
      <p:grpSp>
        <p:nvGrpSpPr>
          <p:cNvPr name="Group 20" id="20"/>
          <p:cNvGrpSpPr/>
          <p:nvPr/>
        </p:nvGrpSpPr>
        <p:grpSpPr>
          <a:xfrm rot="-10800000">
            <a:off x="13151673" y="9824277"/>
            <a:ext cx="1146206" cy="925447"/>
            <a:chOff x="0" y="0"/>
            <a:chExt cx="6350000" cy="5126990"/>
          </a:xfrm>
        </p:grpSpPr>
        <p:sp>
          <p:nvSpPr>
            <p:cNvPr name="Freeform 21" id="21"/>
            <p:cNvSpPr/>
            <p:nvPr/>
          </p:nvSpPr>
          <p:spPr>
            <a:xfrm flipH="false" flipV="false" rot="0">
              <a:off x="0" y="0"/>
              <a:ext cx="6350000" cy="5126990"/>
            </a:xfrm>
            <a:custGeom>
              <a:avLst/>
              <a:gdLst/>
              <a:ahLst/>
              <a:cxnLst/>
              <a:rect r="r" b="b" t="t" l="l"/>
              <a:pathLst>
                <a:path h="5126990" w="6350000">
                  <a:moveTo>
                    <a:pt x="3528060" y="0"/>
                  </a:moveTo>
                  <a:lnTo>
                    <a:pt x="3440430" y="0"/>
                  </a:lnTo>
                  <a:lnTo>
                    <a:pt x="2821940" y="0"/>
                  </a:lnTo>
                  <a:lnTo>
                    <a:pt x="0" y="0"/>
                  </a:lnTo>
                  <a:lnTo>
                    <a:pt x="2821940" y="2564130"/>
                  </a:lnTo>
                  <a:lnTo>
                    <a:pt x="0" y="5126990"/>
                  </a:lnTo>
                  <a:lnTo>
                    <a:pt x="2821940" y="5126990"/>
                  </a:lnTo>
                  <a:lnTo>
                    <a:pt x="3440430" y="5126990"/>
                  </a:lnTo>
                  <a:lnTo>
                    <a:pt x="3528060" y="5126990"/>
                  </a:lnTo>
                  <a:lnTo>
                    <a:pt x="6350000" y="2564130"/>
                  </a:lnTo>
                  <a:lnTo>
                    <a:pt x="3528060" y="0"/>
                  </a:lnTo>
                  <a:close/>
                </a:path>
              </a:pathLst>
            </a:custGeom>
            <a:solidFill>
              <a:srgbClr val="FF9F1C"/>
            </a:solidFill>
          </p:spPr>
        </p:sp>
      </p:grpSp>
      <p:grpSp>
        <p:nvGrpSpPr>
          <p:cNvPr name="Group 22" id="22"/>
          <p:cNvGrpSpPr/>
          <p:nvPr/>
        </p:nvGrpSpPr>
        <p:grpSpPr>
          <a:xfrm rot="-10800000">
            <a:off x="12155823" y="-462723"/>
            <a:ext cx="1146206" cy="925447"/>
            <a:chOff x="0" y="0"/>
            <a:chExt cx="6350000" cy="5126990"/>
          </a:xfrm>
        </p:grpSpPr>
        <p:sp>
          <p:nvSpPr>
            <p:cNvPr name="Freeform 23" id="23"/>
            <p:cNvSpPr/>
            <p:nvPr/>
          </p:nvSpPr>
          <p:spPr>
            <a:xfrm flipH="false" flipV="false" rot="0">
              <a:off x="0" y="0"/>
              <a:ext cx="6350000" cy="5126990"/>
            </a:xfrm>
            <a:custGeom>
              <a:avLst/>
              <a:gdLst/>
              <a:ahLst/>
              <a:cxnLst/>
              <a:rect r="r" b="b" t="t" l="l"/>
              <a:pathLst>
                <a:path h="5126990" w="6350000">
                  <a:moveTo>
                    <a:pt x="3528060" y="0"/>
                  </a:moveTo>
                  <a:lnTo>
                    <a:pt x="3440430" y="0"/>
                  </a:lnTo>
                  <a:lnTo>
                    <a:pt x="2821940" y="0"/>
                  </a:lnTo>
                  <a:lnTo>
                    <a:pt x="0" y="0"/>
                  </a:lnTo>
                  <a:lnTo>
                    <a:pt x="2821940" y="2564130"/>
                  </a:lnTo>
                  <a:lnTo>
                    <a:pt x="0" y="5126990"/>
                  </a:lnTo>
                  <a:lnTo>
                    <a:pt x="2821940" y="5126990"/>
                  </a:lnTo>
                  <a:lnTo>
                    <a:pt x="3440430" y="5126990"/>
                  </a:lnTo>
                  <a:lnTo>
                    <a:pt x="3528060" y="5126990"/>
                  </a:lnTo>
                  <a:lnTo>
                    <a:pt x="6350000" y="2564130"/>
                  </a:lnTo>
                  <a:lnTo>
                    <a:pt x="3528060" y="0"/>
                  </a:lnTo>
                  <a:close/>
                </a:path>
              </a:pathLst>
            </a:custGeom>
            <a:solidFill>
              <a:srgbClr val="FF9F1C"/>
            </a:solidFill>
          </p:spPr>
        </p:sp>
      </p:grpSp>
      <p:grpSp>
        <p:nvGrpSpPr>
          <p:cNvPr name="Group 24" id="24"/>
          <p:cNvGrpSpPr/>
          <p:nvPr/>
        </p:nvGrpSpPr>
        <p:grpSpPr>
          <a:xfrm rot="-10800000">
            <a:off x="15657175" y="9824277"/>
            <a:ext cx="1146206" cy="925447"/>
            <a:chOff x="0" y="0"/>
            <a:chExt cx="6350000" cy="5126990"/>
          </a:xfrm>
        </p:grpSpPr>
        <p:sp>
          <p:nvSpPr>
            <p:cNvPr name="Freeform 25" id="25"/>
            <p:cNvSpPr/>
            <p:nvPr/>
          </p:nvSpPr>
          <p:spPr>
            <a:xfrm flipH="false" flipV="false" rot="0">
              <a:off x="0" y="0"/>
              <a:ext cx="6350000" cy="5126990"/>
            </a:xfrm>
            <a:custGeom>
              <a:avLst/>
              <a:gdLst/>
              <a:ahLst/>
              <a:cxnLst/>
              <a:rect r="r" b="b" t="t" l="l"/>
              <a:pathLst>
                <a:path h="5126990" w="6350000">
                  <a:moveTo>
                    <a:pt x="3528060" y="0"/>
                  </a:moveTo>
                  <a:lnTo>
                    <a:pt x="3440430" y="0"/>
                  </a:lnTo>
                  <a:lnTo>
                    <a:pt x="2821940" y="0"/>
                  </a:lnTo>
                  <a:lnTo>
                    <a:pt x="0" y="0"/>
                  </a:lnTo>
                  <a:lnTo>
                    <a:pt x="2821940" y="2564130"/>
                  </a:lnTo>
                  <a:lnTo>
                    <a:pt x="0" y="5126990"/>
                  </a:lnTo>
                  <a:lnTo>
                    <a:pt x="2821940" y="5126990"/>
                  </a:lnTo>
                  <a:lnTo>
                    <a:pt x="3440430" y="5126990"/>
                  </a:lnTo>
                  <a:lnTo>
                    <a:pt x="3528060" y="5126990"/>
                  </a:lnTo>
                  <a:lnTo>
                    <a:pt x="6350000" y="2564130"/>
                  </a:lnTo>
                  <a:lnTo>
                    <a:pt x="3528060" y="0"/>
                  </a:lnTo>
                  <a:close/>
                </a:path>
              </a:pathLst>
            </a:custGeom>
            <a:solidFill>
              <a:srgbClr val="FF9F1C"/>
            </a:solidFill>
          </p:spPr>
        </p:sp>
      </p:grpSp>
      <p:grpSp>
        <p:nvGrpSpPr>
          <p:cNvPr name="Group 26" id="26"/>
          <p:cNvGrpSpPr/>
          <p:nvPr/>
        </p:nvGrpSpPr>
        <p:grpSpPr>
          <a:xfrm rot="-10800000">
            <a:off x="15227082" y="-462723"/>
            <a:ext cx="1146206" cy="925447"/>
            <a:chOff x="0" y="0"/>
            <a:chExt cx="6350000" cy="5126990"/>
          </a:xfrm>
        </p:grpSpPr>
        <p:sp>
          <p:nvSpPr>
            <p:cNvPr name="Freeform 27" id="27"/>
            <p:cNvSpPr/>
            <p:nvPr/>
          </p:nvSpPr>
          <p:spPr>
            <a:xfrm flipH="false" flipV="false" rot="0">
              <a:off x="0" y="0"/>
              <a:ext cx="6350000" cy="5126990"/>
            </a:xfrm>
            <a:custGeom>
              <a:avLst/>
              <a:gdLst/>
              <a:ahLst/>
              <a:cxnLst/>
              <a:rect r="r" b="b" t="t" l="l"/>
              <a:pathLst>
                <a:path h="5126990" w="6350000">
                  <a:moveTo>
                    <a:pt x="3528060" y="0"/>
                  </a:moveTo>
                  <a:lnTo>
                    <a:pt x="3440430" y="0"/>
                  </a:lnTo>
                  <a:lnTo>
                    <a:pt x="2821940" y="0"/>
                  </a:lnTo>
                  <a:lnTo>
                    <a:pt x="0" y="0"/>
                  </a:lnTo>
                  <a:lnTo>
                    <a:pt x="2821940" y="2564130"/>
                  </a:lnTo>
                  <a:lnTo>
                    <a:pt x="0" y="5126990"/>
                  </a:lnTo>
                  <a:lnTo>
                    <a:pt x="2821940" y="5126990"/>
                  </a:lnTo>
                  <a:lnTo>
                    <a:pt x="3440430" y="5126990"/>
                  </a:lnTo>
                  <a:lnTo>
                    <a:pt x="3528060" y="5126990"/>
                  </a:lnTo>
                  <a:lnTo>
                    <a:pt x="6350000" y="2564130"/>
                  </a:lnTo>
                  <a:lnTo>
                    <a:pt x="3528060" y="0"/>
                  </a:lnTo>
                  <a:close/>
                </a:path>
              </a:pathLst>
            </a:custGeom>
            <a:solidFill>
              <a:srgbClr val="FF9F1C"/>
            </a:solidFill>
          </p:spPr>
        </p:sp>
      </p:grpSp>
      <p:grpSp>
        <p:nvGrpSpPr>
          <p:cNvPr name="Group 28" id="28"/>
          <p:cNvGrpSpPr/>
          <p:nvPr/>
        </p:nvGrpSpPr>
        <p:grpSpPr>
          <a:xfrm rot="-10800000">
            <a:off x="14823621" y="9824277"/>
            <a:ext cx="1146206" cy="925447"/>
            <a:chOff x="0" y="0"/>
            <a:chExt cx="6350000" cy="5126990"/>
          </a:xfrm>
        </p:grpSpPr>
        <p:sp>
          <p:nvSpPr>
            <p:cNvPr name="Freeform 29" id="29"/>
            <p:cNvSpPr/>
            <p:nvPr/>
          </p:nvSpPr>
          <p:spPr>
            <a:xfrm flipH="false" flipV="false" rot="0">
              <a:off x="0" y="0"/>
              <a:ext cx="6350000" cy="5126990"/>
            </a:xfrm>
            <a:custGeom>
              <a:avLst/>
              <a:gdLst/>
              <a:ahLst/>
              <a:cxnLst/>
              <a:rect r="r" b="b" t="t" l="l"/>
              <a:pathLst>
                <a:path h="5126990" w="6350000">
                  <a:moveTo>
                    <a:pt x="3528060" y="0"/>
                  </a:moveTo>
                  <a:lnTo>
                    <a:pt x="3440430" y="0"/>
                  </a:lnTo>
                  <a:lnTo>
                    <a:pt x="2821940" y="0"/>
                  </a:lnTo>
                  <a:lnTo>
                    <a:pt x="0" y="0"/>
                  </a:lnTo>
                  <a:lnTo>
                    <a:pt x="2821940" y="2564130"/>
                  </a:lnTo>
                  <a:lnTo>
                    <a:pt x="0" y="5126990"/>
                  </a:lnTo>
                  <a:lnTo>
                    <a:pt x="2821940" y="5126990"/>
                  </a:lnTo>
                  <a:lnTo>
                    <a:pt x="3440430" y="5126990"/>
                  </a:lnTo>
                  <a:lnTo>
                    <a:pt x="3528060" y="5126990"/>
                  </a:lnTo>
                  <a:lnTo>
                    <a:pt x="6350000" y="2564130"/>
                  </a:lnTo>
                  <a:lnTo>
                    <a:pt x="3528060" y="0"/>
                  </a:lnTo>
                  <a:close/>
                </a:path>
              </a:pathLst>
            </a:custGeom>
            <a:solidFill>
              <a:srgbClr val="FF9F1C"/>
            </a:solidFill>
          </p:spPr>
        </p:sp>
      </p:grpSp>
      <p:grpSp>
        <p:nvGrpSpPr>
          <p:cNvPr name="Group 30" id="30"/>
          <p:cNvGrpSpPr/>
          <p:nvPr/>
        </p:nvGrpSpPr>
        <p:grpSpPr>
          <a:xfrm rot="-10800000">
            <a:off x="14250518" y="-462723"/>
            <a:ext cx="1146206" cy="925447"/>
            <a:chOff x="0" y="0"/>
            <a:chExt cx="6350000" cy="5126990"/>
          </a:xfrm>
        </p:grpSpPr>
        <p:sp>
          <p:nvSpPr>
            <p:cNvPr name="Freeform 31" id="31"/>
            <p:cNvSpPr/>
            <p:nvPr/>
          </p:nvSpPr>
          <p:spPr>
            <a:xfrm flipH="false" flipV="false" rot="0">
              <a:off x="0" y="0"/>
              <a:ext cx="6350000" cy="5126990"/>
            </a:xfrm>
            <a:custGeom>
              <a:avLst/>
              <a:gdLst/>
              <a:ahLst/>
              <a:cxnLst/>
              <a:rect r="r" b="b" t="t" l="l"/>
              <a:pathLst>
                <a:path h="5126990" w="6350000">
                  <a:moveTo>
                    <a:pt x="3528060" y="0"/>
                  </a:moveTo>
                  <a:lnTo>
                    <a:pt x="3440430" y="0"/>
                  </a:lnTo>
                  <a:lnTo>
                    <a:pt x="2821940" y="0"/>
                  </a:lnTo>
                  <a:lnTo>
                    <a:pt x="0" y="0"/>
                  </a:lnTo>
                  <a:lnTo>
                    <a:pt x="2821940" y="2564130"/>
                  </a:lnTo>
                  <a:lnTo>
                    <a:pt x="0" y="5126990"/>
                  </a:lnTo>
                  <a:lnTo>
                    <a:pt x="2821940" y="5126990"/>
                  </a:lnTo>
                  <a:lnTo>
                    <a:pt x="3440430" y="5126990"/>
                  </a:lnTo>
                  <a:lnTo>
                    <a:pt x="3528060" y="5126990"/>
                  </a:lnTo>
                  <a:lnTo>
                    <a:pt x="6350000" y="2564130"/>
                  </a:lnTo>
                  <a:lnTo>
                    <a:pt x="3528060" y="0"/>
                  </a:lnTo>
                  <a:close/>
                </a:path>
              </a:pathLst>
            </a:custGeom>
            <a:solidFill>
              <a:srgbClr val="FF9F1C"/>
            </a:solidFill>
          </p:spPr>
        </p:sp>
      </p:grpSp>
      <p:sp>
        <p:nvSpPr>
          <p:cNvPr name="Freeform 32" id="32"/>
          <p:cNvSpPr/>
          <p:nvPr/>
        </p:nvSpPr>
        <p:spPr>
          <a:xfrm flipH="false" flipV="false" rot="0">
            <a:off x="147985" y="3215639"/>
            <a:ext cx="5320631" cy="3669276"/>
          </a:xfrm>
          <a:custGeom>
            <a:avLst/>
            <a:gdLst/>
            <a:ahLst/>
            <a:cxnLst/>
            <a:rect r="r" b="b" t="t" l="l"/>
            <a:pathLst>
              <a:path h="3669276" w="5320631">
                <a:moveTo>
                  <a:pt x="0" y="0"/>
                </a:moveTo>
                <a:lnTo>
                  <a:pt x="5320631" y="0"/>
                </a:lnTo>
                <a:lnTo>
                  <a:pt x="5320631" y="3669276"/>
                </a:lnTo>
                <a:lnTo>
                  <a:pt x="0" y="3669276"/>
                </a:lnTo>
                <a:lnTo>
                  <a:pt x="0" y="0"/>
                </a:lnTo>
                <a:close/>
              </a:path>
            </a:pathLst>
          </a:custGeom>
          <a:blipFill>
            <a:blip r:embed="rId6"/>
            <a:stretch>
              <a:fillRect l="0" t="0" r="-1424" b="0"/>
            </a:stretch>
          </a:blipFill>
        </p:spPr>
      </p:sp>
      <p:sp>
        <p:nvSpPr>
          <p:cNvPr name="Freeform 33" id="33"/>
          <p:cNvSpPr/>
          <p:nvPr/>
        </p:nvSpPr>
        <p:spPr>
          <a:xfrm flipH="false" flipV="false" rot="0">
            <a:off x="5935341" y="4579129"/>
            <a:ext cx="5965504" cy="4041669"/>
          </a:xfrm>
          <a:custGeom>
            <a:avLst/>
            <a:gdLst/>
            <a:ahLst/>
            <a:cxnLst/>
            <a:rect r="r" b="b" t="t" l="l"/>
            <a:pathLst>
              <a:path h="4041669" w="5965504">
                <a:moveTo>
                  <a:pt x="0" y="0"/>
                </a:moveTo>
                <a:lnTo>
                  <a:pt x="5965503" y="0"/>
                </a:lnTo>
                <a:lnTo>
                  <a:pt x="5965503" y="4041669"/>
                </a:lnTo>
                <a:lnTo>
                  <a:pt x="0" y="4041669"/>
                </a:lnTo>
                <a:lnTo>
                  <a:pt x="0" y="0"/>
                </a:lnTo>
                <a:close/>
              </a:path>
            </a:pathLst>
          </a:custGeom>
          <a:blipFill>
            <a:blip r:embed="rId7"/>
            <a:stretch>
              <a:fillRect l="0" t="0" r="0" b="0"/>
            </a:stretch>
          </a:blipFill>
        </p:spPr>
      </p:sp>
      <p:sp>
        <p:nvSpPr>
          <p:cNvPr name="Freeform 34" id="34"/>
          <p:cNvSpPr/>
          <p:nvPr/>
        </p:nvSpPr>
        <p:spPr>
          <a:xfrm flipH="false" flipV="false" rot="0">
            <a:off x="12365359" y="5492078"/>
            <a:ext cx="5723447" cy="3890397"/>
          </a:xfrm>
          <a:custGeom>
            <a:avLst/>
            <a:gdLst/>
            <a:ahLst/>
            <a:cxnLst/>
            <a:rect r="r" b="b" t="t" l="l"/>
            <a:pathLst>
              <a:path h="3890397" w="5723447">
                <a:moveTo>
                  <a:pt x="0" y="0"/>
                </a:moveTo>
                <a:lnTo>
                  <a:pt x="5723447" y="0"/>
                </a:lnTo>
                <a:lnTo>
                  <a:pt x="5723447" y="3890398"/>
                </a:lnTo>
                <a:lnTo>
                  <a:pt x="0" y="3890398"/>
                </a:lnTo>
                <a:lnTo>
                  <a:pt x="0" y="0"/>
                </a:lnTo>
                <a:close/>
              </a:path>
            </a:pathLst>
          </a:custGeom>
          <a:blipFill>
            <a:blip r:embed="rId8"/>
            <a:stretch>
              <a:fillRect l="0" t="0" r="0" b="0"/>
            </a:stretch>
          </a:blipFill>
        </p:spPr>
      </p:sp>
      <p:sp>
        <p:nvSpPr>
          <p:cNvPr name="TextBox 35" id="35"/>
          <p:cNvSpPr txBox="true"/>
          <p:nvPr/>
        </p:nvSpPr>
        <p:spPr>
          <a:xfrm rot="0">
            <a:off x="7167929" y="1001133"/>
            <a:ext cx="10394859" cy="939258"/>
          </a:xfrm>
          <a:prstGeom prst="rect">
            <a:avLst/>
          </a:prstGeom>
        </p:spPr>
        <p:txBody>
          <a:bodyPr anchor="t" rtlCol="false" tIns="0" lIns="0" bIns="0" rIns="0">
            <a:spAutoFit/>
          </a:bodyPr>
          <a:lstStyle/>
          <a:p>
            <a:pPr algn="ctr">
              <a:lnSpc>
                <a:spcPts val="7097"/>
              </a:lnSpc>
            </a:pPr>
            <a:r>
              <a:rPr lang="en-US" b="true" sz="7097">
                <a:solidFill>
                  <a:srgbClr val="FFFFFF"/>
                </a:solidFill>
                <a:latin typeface="Open Sans Bold Bold"/>
                <a:ea typeface="Open Sans Bold Bold"/>
                <a:cs typeface="Open Sans Bold Bold"/>
                <a:sym typeface="Open Sans Bold Bold"/>
              </a:rPr>
              <a:t>HỖ TRỢ KHÁCH HÀNG</a:t>
            </a:r>
          </a:p>
        </p:txBody>
      </p:sp>
      <p:sp>
        <p:nvSpPr>
          <p:cNvPr name="TextBox 36" id="36"/>
          <p:cNvSpPr txBox="true"/>
          <p:nvPr/>
        </p:nvSpPr>
        <p:spPr>
          <a:xfrm rot="0">
            <a:off x="1811594" y="1651739"/>
            <a:ext cx="1496883" cy="863488"/>
          </a:xfrm>
          <a:prstGeom prst="rect">
            <a:avLst/>
          </a:prstGeom>
        </p:spPr>
        <p:txBody>
          <a:bodyPr anchor="t" rtlCol="false" tIns="0" lIns="0" bIns="0" rIns="0">
            <a:spAutoFit/>
          </a:bodyPr>
          <a:lstStyle/>
          <a:p>
            <a:pPr algn="ctr">
              <a:lnSpc>
                <a:spcPts val="7000"/>
              </a:lnSpc>
            </a:pPr>
            <a:r>
              <a:rPr lang="en-US" b="true" sz="5000">
                <a:solidFill>
                  <a:srgbClr val="FFFFFF"/>
                </a:solidFill>
                <a:latin typeface="Open Sans Bold Bold"/>
                <a:ea typeface="Open Sans Bold Bold"/>
                <a:cs typeface="Open Sans Bold Bold"/>
                <a:sym typeface="Open Sans Bold Bold"/>
              </a:rPr>
              <a:t>01.</a:t>
            </a:r>
          </a:p>
        </p:txBody>
      </p:sp>
      <p:sp>
        <p:nvSpPr>
          <p:cNvPr name="TextBox 37" id="37"/>
          <p:cNvSpPr txBox="true"/>
          <p:nvPr/>
        </p:nvSpPr>
        <p:spPr>
          <a:xfrm rot="0">
            <a:off x="7462560" y="2632953"/>
            <a:ext cx="1496883" cy="863488"/>
          </a:xfrm>
          <a:prstGeom prst="rect">
            <a:avLst/>
          </a:prstGeom>
        </p:spPr>
        <p:txBody>
          <a:bodyPr anchor="t" rtlCol="false" tIns="0" lIns="0" bIns="0" rIns="0">
            <a:spAutoFit/>
          </a:bodyPr>
          <a:lstStyle/>
          <a:p>
            <a:pPr algn="ctr">
              <a:lnSpc>
                <a:spcPts val="7000"/>
              </a:lnSpc>
            </a:pPr>
            <a:r>
              <a:rPr lang="en-US" b="true" sz="5000">
                <a:solidFill>
                  <a:srgbClr val="FFFFFF"/>
                </a:solidFill>
                <a:latin typeface="Open Sans Bold Bold"/>
                <a:ea typeface="Open Sans Bold Bold"/>
                <a:cs typeface="Open Sans Bold Bold"/>
                <a:sym typeface="Open Sans Bold Bold"/>
              </a:rPr>
              <a:t>02.</a:t>
            </a:r>
          </a:p>
        </p:txBody>
      </p:sp>
      <p:sp>
        <p:nvSpPr>
          <p:cNvPr name="TextBox 38" id="38"/>
          <p:cNvSpPr txBox="true"/>
          <p:nvPr/>
        </p:nvSpPr>
        <p:spPr>
          <a:xfrm rot="0">
            <a:off x="13951167" y="3551378"/>
            <a:ext cx="1496883" cy="863488"/>
          </a:xfrm>
          <a:prstGeom prst="rect">
            <a:avLst/>
          </a:prstGeom>
        </p:spPr>
        <p:txBody>
          <a:bodyPr anchor="t" rtlCol="false" tIns="0" lIns="0" bIns="0" rIns="0">
            <a:spAutoFit/>
          </a:bodyPr>
          <a:lstStyle/>
          <a:p>
            <a:pPr algn="ctr">
              <a:lnSpc>
                <a:spcPts val="7000"/>
              </a:lnSpc>
            </a:pPr>
            <a:r>
              <a:rPr lang="en-US" b="true" sz="5000">
                <a:solidFill>
                  <a:srgbClr val="FFFFFF"/>
                </a:solidFill>
                <a:latin typeface="Open Sans Bold Bold"/>
                <a:ea typeface="Open Sans Bold Bold"/>
                <a:cs typeface="Open Sans Bold Bold"/>
                <a:sym typeface="Open Sans Bold Bold"/>
              </a:rPr>
              <a:t>03.</a:t>
            </a:r>
          </a:p>
        </p:txBody>
      </p:sp>
      <p:grpSp>
        <p:nvGrpSpPr>
          <p:cNvPr name="Group 39" id="39"/>
          <p:cNvGrpSpPr/>
          <p:nvPr/>
        </p:nvGrpSpPr>
        <p:grpSpPr>
          <a:xfrm rot="0">
            <a:off x="367371" y="219963"/>
            <a:ext cx="4667899" cy="836138"/>
            <a:chOff x="0" y="0"/>
            <a:chExt cx="1349376" cy="241707"/>
          </a:xfrm>
        </p:grpSpPr>
        <p:sp>
          <p:nvSpPr>
            <p:cNvPr name="Freeform 40" id="40"/>
            <p:cNvSpPr/>
            <p:nvPr/>
          </p:nvSpPr>
          <p:spPr>
            <a:xfrm flipH="false" flipV="false" rot="0">
              <a:off x="0" y="0"/>
              <a:ext cx="1349376" cy="241707"/>
            </a:xfrm>
            <a:custGeom>
              <a:avLst/>
              <a:gdLst/>
              <a:ahLst/>
              <a:cxnLst/>
              <a:rect r="r" b="b" t="t" l="l"/>
              <a:pathLst>
                <a:path h="241707" w="1349376">
                  <a:moveTo>
                    <a:pt x="82927" y="0"/>
                  </a:moveTo>
                  <a:lnTo>
                    <a:pt x="1266448" y="0"/>
                  </a:lnTo>
                  <a:cubicBezTo>
                    <a:pt x="1288442" y="0"/>
                    <a:pt x="1309535" y="8737"/>
                    <a:pt x="1325087" y="24289"/>
                  </a:cubicBezTo>
                  <a:cubicBezTo>
                    <a:pt x="1340639" y="39841"/>
                    <a:pt x="1349376" y="60934"/>
                    <a:pt x="1349376" y="82927"/>
                  </a:cubicBezTo>
                  <a:lnTo>
                    <a:pt x="1349376" y="158780"/>
                  </a:lnTo>
                  <a:cubicBezTo>
                    <a:pt x="1349376" y="204579"/>
                    <a:pt x="1312248" y="241707"/>
                    <a:pt x="1266448" y="241707"/>
                  </a:cubicBezTo>
                  <a:lnTo>
                    <a:pt x="82927" y="241707"/>
                  </a:lnTo>
                  <a:cubicBezTo>
                    <a:pt x="37128" y="241707"/>
                    <a:pt x="0" y="204579"/>
                    <a:pt x="0" y="158780"/>
                  </a:cubicBezTo>
                  <a:lnTo>
                    <a:pt x="0" y="82927"/>
                  </a:lnTo>
                  <a:cubicBezTo>
                    <a:pt x="0" y="37128"/>
                    <a:pt x="37128" y="0"/>
                    <a:pt x="82927" y="0"/>
                  </a:cubicBezTo>
                  <a:close/>
                </a:path>
              </a:pathLst>
            </a:custGeom>
            <a:solidFill>
              <a:srgbClr val="FF9F1C"/>
            </a:solidFill>
            <a:ln w="57150" cap="rnd">
              <a:solidFill>
                <a:srgbClr val="1C1C1C"/>
              </a:solidFill>
              <a:prstDash val="solid"/>
              <a:round/>
            </a:ln>
          </p:spPr>
        </p:sp>
        <p:sp>
          <p:nvSpPr>
            <p:cNvPr name="TextBox 41" id="41"/>
            <p:cNvSpPr txBox="true"/>
            <p:nvPr/>
          </p:nvSpPr>
          <p:spPr>
            <a:xfrm>
              <a:off x="0" y="-38100"/>
              <a:ext cx="1349376" cy="279807"/>
            </a:xfrm>
            <a:prstGeom prst="rect">
              <a:avLst/>
            </a:prstGeom>
          </p:spPr>
          <p:txBody>
            <a:bodyPr anchor="ctr" rtlCol="false" tIns="50800" lIns="50800" bIns="50800" rIns="50800"/>
            <a:lstStyle/>
            <a:p>
              <a:pPr algn="ctr">
                <a:lnSpc>
                  <a:spcPts val="2659"/>
                </a:lnSpc>
                <a:spcBef>
                  <a:spcPct val="0"/>
                </a:spcBef>
              </a:pPr>
            </a:p>
          </p:txBody>
        </p:sp>
      </p:grpSp>
      <p:sp>
        <p:nvSpPr>
          <p:cNvPr name="Freeform 42" id="42"/>
          <p:cNvSpPr/>
          <p:nvPr/>
        </p:nvSpPr>
        <p:spPr>
          <a:xfrm flipH="false" flipV="false" rot="0">
            <a:off x="694088" y="286431"/>
            <a:ext cx="669224" cy="669224"/>
          </a:xfrm>
          <a:custGeom>
            <a:avLst/>
            <a:gdLst/>
            <a:ahLst/>
            <a:cxnLst/>
            <a:rect r="r" b="b" t="t" l="l"/>
            <a:pathLst>
              <a:path h="669224" w="669224">
                <a:moveTo>
                  <a:pt x="0" y="0"/>
                </a:moveTo>
                <a:lnTo>
                  <a:pt x="669224" y="0"/>
                </a:lnTo>
                <a:lnTo>
                  <a:pt x="669224" y="669223"/>
                </a:lnTo>
                <a:lnTo>
                  <a:pt x="0" y="669223"/>
                </a:lnTo>
                <a:lnTo>
                  <a:pt x="0" y="0"/>
                </a:lnTo>
                <a:close/>
              </a:path>
            </a:pathLst>
          </a:custGeom>
          <a:blipFill>
            <a:blip r:embed="rId9"/>
            <a:stretch>
              <a:fillRect l="0" t="0" r="0" b="0"/>
            </a:stretch>
          </a:blipFill>
        </p:spPr>
      </p:sp>
      <p:sp>
        <p:nvSpPr>
          <p:cNvPr name="TextBox 43" id="43"/>
          <p:cNvSpPr txBox="true"/>
          <p:nvPr/>
        </p:nvSpPr>
        <p:spPr>
          <a:xfrm rot="0">
            <a:off x="1363312" y="556671"/>
            <a:ext cx="3671958" cy="294005"/>
          </a:xfrm>
          <a:prstGeom prst="rect">
            <a:avLst/>
          </a:prstGeom>
        </p:spPr>
        <p:txBody>
          <a:bodyPr anchor="t" rtlCol="false" tIns="0" lIns="0" bIns="0" rIns="0">
            <a:spAutoFit/>
          </a:bodyPr>
          <a:lstStyle/>
          <a:p>
            <a:pPr algn="l">
              <a:lnSpc>
                <a:spcPts val="2199"/>
              </a:lnSpc>
            </a:pPr>
            <a:r>
              <a:rPr lang="en-US" sz="2199" b="true">
                <a:solidFill>
                  <a:srgbClr val="1C1C1C"/>
                </a:solidFill>
                <a:latin typeface="Nourd Bold"/>
                <a:ea typeface="Nourd Bold"/>
                <a:cs typeface="Nourd Bold"/>
                <a:sym typeface="Nourd Bold"/>
              </a:rPr>
              <a:t> TRƯỜNG ĐẠI HỌC VINH</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373434"/>
        </a:solidFill>
      </p:bgPr>
    </p:bg>
    <p:spTree>
      <p:nvGrpSpPr>
        <p:cNvPr id="1" name=""/>
        <p:cNvGrpSpPr/>
        <p:nvPr/>
      </p:nvGrpSpPr>
      <p:grpSpPr>
        <a:xfrm>
          <a:off x="0" y="0"/>
          <a:ext cx="0" cy="0"/>
          <a:chOff x="0" y="0"/>
          <a:chExt cx="0" cy="0"/>
        </a:xfrm>
      </p:grpSpPr>
      <p:sp>
        <p:nvSpPr>
          <p:cNvPr name="Freeform 2" id="2"/>
          <p:cNvSpPr/>
          <p:nvPr/>
        </p:nvSpPr>
        <p:spPr>
          <a:xfrm flipH="false" flipV="false" rot="0">
            <a:off x="2118371" y="1395615"/>
            <a:ext cx="2029536" cy="2029536"/>
          </a:xfrm>
          <a:custGeom>
            <a:avLst/>
            <a:gdLst/>
            <a:ahLst/>
            <a:cxnLst/>
            <a:rect r="r" b="b" t="t" l="l"/>
            <a:pathLst>
              <a:path h="2029536" w="2029536">
                <a:moveTo>
                  <a:pt x="0" y="0"/>
                </a:moveTo>
                <a:lnTo>
                  <a:pt x="2029536" y="0"/>
                </a:lnTo>
                <a:lnTo>
                  <a:pt x="2029536" y="2029536"/>
                </a:lnTo>
                <a:lnTo>
                  <a:pt x="0" y="202953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7196233" y="2102316"/>
            <a:ext cx="2029536" cy="2029536"/>
          </a:xfrm>
          <a:custGeom>
            <a:avLst/>
            <a:gdLst/>
            <a:ahLst/>
            <a:cxnLst/>
            <a:rect r="r" b="b" t="t" l="l"/>
            <a:pathLst>
              <a:path h="2029536" w="2029536">
                <a:moveTo>
                  <a:pt x="0" y="0"/>
                </a:moveTo>
                <a:lnTo>
                  <a:pt x="2029536" y="0"/>
                </a:lnTo>
                <a:lnTo>
                  <a:pt x="2029536" y="2029536"/>
                </a:lnTo>
                <a:lnTo>
                  <a:pt x="0" y="202953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3699414" y="3020741"/>
            <a:ext cx="2029536" cy="2029536"/>
          </a:xfrm>
          <a:custGeom>
            <a:avLst/>
            <a:gdLst/>
            <a:ahLst/>
            <a:cxnLst/>
            <a:rect r="r" b="b" t="t" l="l"/>
            <a:pathLst>
              <a:path h="2029536" w="2029536">
                <a:moveTo>
                  <a:pt x="0" y="0"/>
                </a:moveTo>
                <a:lnTo>
                  <a:pt x="2029536" y="0"/>
                </a:lnTo>
                <a:lnTo>
                  <a:pt x="2029536" y="2029536"/>
                </a:lnTo>
                <a:lnTo>
                  <a:pt x="0" y="202953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2217133" y="1491958"/>
            <a:ext cx="1836850" cy="1836850"/>
          </a:xfrm>
          <a:custGeom>
            <a:avLst/>
            <a:gdLst/>
            <a:ahLst/>
            <a:cxnLst/>
            <a:rect r="r" b="b" t="t" l="l"/>
            <a:pathLst>
              <a:path h="1836850" w="1836850">
                <a:moveTo>
                  <a:pt x="0" y="0"/>
                </a:moveTo>
                <a:lnTo>
                  <a:pt x="1836850" y="0"/>
                </a:lnTo>
                <a:lnTo>
                  <a:pt x="1836850" y="1836850"/>
                </a:lnTo>
                <a:lnTo>
                  <a:pt x="0" y="183685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7292576" y="2198659"/>
            <a:ext cx="1836850" cy="1836850"/>
          </a:xfrm>
          <a:custGeom>
            <a:avLst/>
            <a:gdLst/>
            <a:ahLst/>
            <a:cxnLst/>
            <a:rect r="r" b="b" t="t" l="l"/>
            <a:pathLst>
              <a:path h="1836850" w="1836850">
                <a:moveTo>
                  <a:pt x="0" y="0"/>
                </a:moveTo>
                <a:lnTo>
                  <a:pt x="1836850" y="0"/>
                </a:lnTo>
                <a:lnTo>
                  <a:pt x="1836850" y="1836850"/>
                </a:lnTo>
                <a:lnTo>
                  <a:pt x="0" y="183685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13781183" y="3117084"/>
            <a:ext cx="1836850" cy="1836850"/>
          </a:xfrm>
          <a:custGeom>
            <a:avLst/>
            <a:gdLst/>
            <a:ahLst/>
            <a:cxnLst/>
            <a:rect r="r" b="b" t="t" l="l"/>
            <a:pathLst>
              <a:path h="1836850" w="1836850">
                <a:moveTo>
                  <a:pt x="0" y="0"/>
                </a:moveTo>
                <a:lnTo>
                  <a:pt x="1836850" y="0"/>
                </a:lnTo>
                <a:lnTo>
                  <a:pt x="1836850" y="1836850"/>
                </a:lnTo>
                <a:lnTo>
                  <a:pt x="0" y="183685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8" id="8"/>
          <p:cNvGrpSpPr/>
          <p:nvPr/>
        </p:nvGrpSpPr>
        <p:grpSpPr>
          <a:xfrm rot="-10800000">
            <a:off x="17332337" y="9824277"/>
            <a:ext cx="1146206" cy="925447"/>
            <a:chOff x="0" y="0"/>
            <a:chExt cx="6350000" cy="5126990"/>
          </a:xfrm>
        </p:grpSpPr>
        <p:sp>
          <p:nvSpPr>
            <p:cNvPr name="Freeform 9" id="9"/>
            <p:cNvSpPr/>
            <p:nvPr/>
          </p:nvSpPr>
          <p:spPr>
            <a:xfrm flipH="false" flipV="false" rot="0">
              <a:off x="0" y="0"/>
              <a:ext cx="6350000" cy="5126990"/>
            </a:xfrm>
            <a:custGeom>
              <a:avLst/>
              <a:gdLst/>
              <a:ahLst/>
              <a:cxnLst/>
              <a:rect r="r" b="b" t="t" l="l"/>
              <a:pathLst>
                <a:path h="5126990" w="6350000">
                  <a:moveTo>
                    <a:pt x="3528060" y="0"/>
                  </a:moveTo>
                  <a:lnTo>
                    <a:pt x="3440430" y="0"/>
                  </a:lnTo>
                  <a:lnTo>
                    <a:pt x="2821940" y="0"/>
                  </a:lnTo>
                  <a:lnTo>
                    <a:pt x="0" y="0"/>
                  </a:lnTo>
                  <a:lnTo>
                    <a:pt x="2821940" y="2564130"/>
                  </a:lnTo>
                  <a:lnTo>
                    <a:pt x="0" y="5126990"/>
                  </a:lnTo>
                  <a:lnTo>
                    <a:pt x="2821940" y="5126990"/>
                  </a:lnTo>
                  <a:lnTo>
                    <a:pt x="3440430" y="5126990"/>
                  </a:lnTo>
                  <a:lnTo>
                    <a:pt x="3528060" y="5126990"/>
                  </a:lnTo>
                  <a:lnTo>
                    <a:pt x="6350000" y="2564130"/>
                  </a:lnTo>
                  <a:lnTo>
                    <a:pt x="3528060" y="0"/>
                  </a:lnTo>
                  <a:close/>
                </a:path>
              </a:pathLst>
            </a:custGeom>
            <a:solidFill>
              <a:srgbClr val="FF9F1C"/>
            </a:solidFill>
          </p:spPr>
        </p:sp>
      </p:grpSp>
      <p:grpSp>
        <p:nvGrpSpPr>
          <p:cNvPr name="Group 10" id="10"/>
          <p:cNvGrpSpPr/>
          <p:nvPr/>
        </p:nvGrpSpPr>
        <p:grpSpPr>
          <a:xfrm rot="-10800000">
            <a:off x="17141794" y="-373612"/>
            <a:ext cx="1146206" cy="925447"/>
            <a:chOff x="0" y="0"/>
            <a:chExt cx="6350000" cy="5126990"/>
          </a:xfrm>
        </p:grpSpPr>
        <p:sp>
          <p:nvSpPr>
            <p:cNvPr name="Freeform 11" id="11"/>
            <p:cNvSpPr/>
            <p:nvPr/>
          </p:nvSpPr>
          <p:spPr>
            <a:xfrm flipH="false" flipV="false" rot="0">
              <a:off x="0" y="0"/>
              <a:ext cx="6350000" cy="5126990"/>
            </a:xfrm>
            <a:custGeom>
              <a:avLst/>
              <a:gdLst/>
              <a:ahLst/>
              <a:cxnLst/>
              <a:rect r="r" b="b" t="t" l="l"/>
              <a:pathLst>
                <a:path h="5126990" w="6350000">
                  <a:moveTo>
                    <a:pt x="3528060" y="0"/>
                  </a:moveTo>
                  <a:lnTo>
                    <a:pt x="3440430" y="0"/>
                  </a:lnTo>
                  <a:lnTo>
                    <a:pt x="2821940" y="0"/>
                  </a:lnTo>
                  <a:lnTo>
                    <a:pt x="0" y="0"/>
                  </a:lnTo>
                  <a:lnTo>
                    <a:pt x="2821940" y="2564130"/>
                  </a:lnTo>
                  <a:lnTo>
                    <a:pt x="0" y="5126990"/>
                  </a:lnTo>
                  <a:lnTo>
                    <a:pt x="2821940" y="5126990"/>
                  </a:lnTo>
                  <a:lnTo>
                    <a:pt x="3440430" y="5126990"/>
                  </a:lnTo>
                  <a:lnTo>
                    <a:pt x="3528060" y="5126990"/>
                  </a:lnTo>
                  <a:lnTo>
                    <a:pt x="6350000" y="2564130"/>
                  </a:lnTo>
                  <a:lnTo>
                    <a:pt x="3528060" y="0"/>
                  </a:lnTo>
                  <a:close/>
                </a:path>
              </a:pathLst>
            </a:custGeom>
            <a:solidFill>
              <a:srgbClr val="FF9F1C"/>
            </a:solidFill>
          </p:spPr>
        </p:sp>
      </p:grpSp>
      <p:grpSp>
        <p:nvGrpSpPr>
          <p:cNvPr name="Group 12" id="12"/>
          <p:cNvGrpSpPr/>
          <p:nvPr/>
        </p:nvGrpSpPr>
        <p:grpSpPr>
          <a:xfrm rot="-10800000">
            <a:off x="13979275" y="9824277"/>
            <a:ext cx="1146206" cy="925447"/>
            <a:chOff x="0" y="0"/>
            <a:chExt cx="6350000" cy="5126990"/>
          </a:xfrm>
        </p:grpSpPr>
        <p:sp>
          <p:nvSpPr>
            <p:cNvPr name="Freeform 13" id="13"/>
            <p:cNvSpPr/>
            <p:nvPr/>
          </p:nvSpPr>
          <p:spPr>
            <a:xfrm flipH="false" flipV="false" rot="0">
              <a:off x="0" y="0"/>
              <a:ext cx="6350000" cy="5126990"/>
            </a:xfrm>
            <a:custGeom>
              <a:avLst/>
              <a:gdLst/>
              <a:ahLst/>
              <a:cxnLst/>
              <a:rect r="r" b="b" t="t" l="l"/>
              <a:pathLst>
                <a:path h="5126990" w="6350000">
                  <a:moveTo>
                    <a:pt x="3528060" y="0"/>
                  </a:moveTo>
                  <a:lnTo>
                    <a:pt x="3440430" y="0"/>
                  </a:lnTo>
                  <a:lnTo>
                    <a:pt x="2821940" y="0"/>
                  </a:lnTo>
                  <a:lnTo>
                    <a:pt x="0" y="0"/>
                  </a:lnTo>
                  <a:lnTo>
                    <a:pt x="2821940" y="2564130"/>
                  </a:lnTo>
                  <a:lnTo>
                    <a:pt x="0" y="5126990"/>
                  </a:lnTo>
                  <a:lnTo>
                    <a:pt x="2821940" y="5126990"/>
                  </a:lnTo>
                  <a:lnTo>
                    <a:pt x="3440430" y="5126990"/>
                  </a:lnTo>
                  <a:lnTo>
                    <a:pt x="3528060" y="5126990"/>
                  </a:lnTo>
                  <a:lnTo>
                    <a:pt x="6350000" y="2564130"/>
                  </a:lnTo>
                  <a:lnTo>
                    <a:pt x="3528060" y="0"/>
                  </a:lnTo>
                  <a:close/>
                </a:path>
              </a:pathLst>
            </a:custGeom>
            <a:solidFill>
              <a:srgbClr val="FF9F1C"/>
            </a:solidFill>
          </p:spPr>
        </p:sp>
      </p:grpSp>
      <p:grpSp>
        <p:nvGrpSpPr>
          <p:cNvPr name="Group 14" id="14"/>
          <p:cNvGrpSpPr/>
          <p:nvPr/>
        </p:nvGrpSpPr>
        <p:grpSpPr>
          <a:xfrm rot="-10800000">
            <a:off x="13406172" y="-373612"/>
            <a:ext cx="1146206" cy="925447"/>
            <a:chOff x="0" y="0"/>
            <a:chExt cx="6350000" cy="5126990"/>
          </a:xfrm>
        </p:grpSpPr>
        <p:sp>
          <p:nvSpPr>
            <p:cNvPr name="Freeform 15" id="15"/>
            <p:cNvSpPr/>
            <p:nvPr/>
          </p:nvSpPr>
          <p:spPr>
            <a:xfrm flipH="false" flipV="false" rot="0">
              <a:off x="0" y="0"/>
              <a:ext cx="6350000" cy="5126990"/>
            </a:xfrm>
            <a:custGeom>
              <a:avLst/>
              <a:gdLst/>
              <a:ahLst/>
              <a:cxnLst/>
              <a:rect r="r" b="b" t="t" l="l"/>
              <a:pathLst>
                <a:path h="5126990" w="6350000">
                  <a:moveTo>
                    <a:pt x="3528060" y="0"/>
                  </a:moveTo>
                  <a:lnTo>
                    <a:pt x="3440430" y="0"/>
                  </a:lnTo>
                  <a:lnTo>
                    <a:pt x="2821940" y="0"/>
                  </a:lnTo>
                  <a:lnTo>
                    <a:pt x="0" y="0"/>
                  </a:lnTo>
                  <a:lnTo>
                    <a:pt x="2821940" y="2564130"/>
                  </a:lnTo>
                  <a:lnTo>
                    <a:pt x="0" y="5126990"/>
                  </a:lnTo>
                  <a:lnTo>
                    <a:pt x="2821940" y="5126990"/>
                  </a:lnTo>
                  <a:lnTo>
                    <a:pt x="3440430" y="5126990"/>
                  </a:lnTo>
                  <a:lnTo>
                    <a:pt x="3528060" y="5126990"/>
                  </a:lnTo>
                  <a:lnTo>
                    <a:pt x="6350000" y="2564130"/>
                  </a:lnTo>
                  <a:lnTo>
                    <a:pt x="3528060" y="0"/>
                  </a:lnTo>
                  <a:close/>
                </a:path>
              </a:pathLst>
            </a:custGeom>
            <a:solidFill>
              <a:srgbClr val="FF9F1C"/>
            </a:solidFill>
          </p:spPr>
        </p:sp>
      </p:grpSp>
      <p:grpSp>
        <p:nvGrpSpPr>
          <p:cNvPr name="Group 16" id="16"/>
          <p:cNvGrpSpPr/>
          <p:nvPr/>
        </p:nvGrpSpPr>
        <p:grpSpPr>
          <a:xfrm rot="-10800000">
            <a:off x="16504735" y="9824277"/>
            <a:ext cx="1146206" cy="925447"/>
            <a:chOff x="0" y="0"/>
            <a:chExt cx="6350000" cy="5126990"/>
          </a:xfrm>
        </p:grpSpPr>
        <p:sp>
          <p:nvSpPr>
            <p:cNvPr name="Freeform 17" id="17"/>
            <p:cNvSpPr/>
            <p:nvPr/>
          </p:nvSpPr>
          <p:spPr>
            <a:xfrm flipH="false" flipV="false" rot="0">
              <a:off x="0" y="0"/>
              <a:ext cx="6350000" cy="5126990"/>
            </a:xfrm>
            <a:custGeom>
              <a:avLst/>
              <a:gdLst/>
              <a:ahLst/>
              <a:cxnLst/>
              <a:rect r="r" b="b" t="t" l="l"/>
              <a:pathLst>
                <a:path h="5126990" w="6350000">
                  <a:moveTo>
                    <a:pt x="3528060" y="0"/>
                  </a:moveTo>
                  <a:lnTo>
                    <a:pt x="3440430" y="0"/>
                  </a:lnTo>
                  <a:lnTo>
                    <a:pt x="2821940" y="0"/>
                  </a:lnTo>
                  <a:lnTo>
                    <a:pt x="0" y="0"/>
                  </a:lnTo>
                  <a:lnTo>
                    <a:pt x="2821940" y="2564130"/>
                  </a:lnTo>
                  <a:lnTo>
                    <a:pt x="0" y="5126990"/>
                  </a:lnTo>
                  <a:lnTo>
                    <a:pt x="2821940" y="5126990"/>
                  </a:lnTo>
                  <a:lnTo>
                    <a:pt x="3440430" y="5126990"/>
                  </a:lnTo>
                  <a:lnTo>
                    <a:pt x="3528060" y="5126990"/>
                  </a:lnTo>
                  <a:lnTo>
                    <a:pt x="6350000" y="2564130"/>
                  </a:lnTo>
                  <a:lnTo>
                    <a:pt x="3528060" y="0"/>
                  </a:lnTo>
                  <a:close/>
                </a:path>
              </a:pathLst>
            </a:custGeom>
            <a:solidFill>
              <a:srgbClr val="FF9F1C"/>
            </a:solidFill>
          </p:spPr>
        </p:sp>
      </p:grpSp>
      <p:grpSp>
        <p:nvGrpSpPr>
          <p:cNvPr name="Group 18" id="18"/>
          <p:cNvGrpSpPr/>
          <p:nvPr/>
        </p:nvGrpSpPr>
        <p:grpSpPr>
          <a:xfrm rot="-10800000">
            <a:off x="16230278" y="-373612"/>
            <a:ext cx="1146206" cy="925447"/>
            <a:chOff x="0" y="0"/>
            <a:chExt cx="6350000" cy="5126990"/>
          </a:xfrm>
        </p:grpSpPr>
        <p:sp>
          <p:nvSpPr>
            <p:cNvPr name="Freeform 19" id="19"/>
            <p:cNvSpPr/>
            <p:nvPr/>
          </p:nvSpPr>
          <p:spPr>
            <a:xfrm flipH="false" flipV="false" rot="0">
              <a:off x="0" y="0"/>
              <a:ext cx="6350000" cy="5126990"/>
            </a:xfrm>
            <a:custGeom>
              <a:avLst/>
              <a:gdLst/>
              <a:ahLst/>
              <a:cxnLst/>
              <a:rect r="r" b="b" t="t" l="l"/>
              <a:pathLst>
                <a:path h="5126990" w="6350000">
                  <a:moveTo>
                    <a:pt x="3528060" y="0"/>
                  </a:moveTo>
                  <a:lnTo>
                    <a:pt x="3440430" y="0"/>
                  </a:lnTo>
                  <a:lnTo>
                    <a:pt x="2821940" y="0"/>
                  </a:lnTo>
                  <a:lnTo>
                    <a:pt x="0" y="0"/>
                  </a:lnTo>
                  <a:lnTo>
                    <a:pt x="2821940" y="2564130"/>
                  </a:lnTo>
                  <a:lnTo>
                    <a:pt x="0" y="5126990"/>
                  </a:lnTo>
                  <a:lnTo>
                    <a:pt x="2821940" y="5126990"/>
                  </a:lnTo>
                  <a:lnTo>
                    <a:pt x="3440430" y="5126990"/>
                  </a:lnTo>
                  <a:lnTo>
                    <a:pt x="3528060" y="5126990"/>
                  </a:lnTo>
                  <a:lnTo>
                    <a:pt x="6350000" y="2564130"/>
                  </a:lnTo>
                  <a:lnTo>
                    <a:pt x="3528060" y="0"/>
                  </a:lnTo>
                  <a:close/>
                </a:path>
              </a:pathLst>
            </a:custGeom>
            <a:solidFill>
              <a:srgbClr val="FF9F1C"/>
            </a:solidFill>
          </p:spPr>
        </p:sp>
      </p:grpSp>
      <p:grpSp>
        <p:nvGrpSpPr>
          <p:cNvPr name="Group 20" id="20"/>
          <p:cNvGrpSpPr/>
          <p:nvPr/>
        </p:nvGrpSpPr>
        <p:grpSpPr>
          <a:xfrm rot="-10800000">
            <a:off x="13151673" y="9824277"/>
            <a:ext cx="1146206" cy="925447"/>
            <a:chOff x="0" y="0"/>
            <a:chExt cx="6350000" cy="5126990"/>
          </a:xfrm>
        </p:grpSpPr>
        <p:sp>
          <p:nvSpPr>
            <p:cNvPr name="Freeform 21" id="21"/>
            <p:cNvSpPr/>
            <p:nvPr/>
          </p:nvSpPr>
          <p:spPr>
            <a:xfrm flipH="false" flipV="false" rot="0">
              <a:off x="0" y="0"/>
              <a:ext cx="6350000" cy="5126990"/>
            </a:xfrm>
            <a:custGeom>
              <a:avLst/>
              <a:gdLst/>
              <a:ahLst/>
              <a:cxnLst/>
              <a:rect r="r" b="b" t="t" l="l"/>
              <a:pathLst>
                <a:path h="5126990" w="6350000">
                  <a:moveTo>
                    <a:pt x="3528060" y="0"/>
                  </a:moveTo>
                  <a:lnTo>
                    <a:pt x="3440430" y="0"/>
                  </a:lnTo>
                  <a:lnTo>
                    <a:pt x="2821940" y="0"/>
                  </a:lnTo>
                  <a:lnTo>
                    <a:pt x="0" y="0"/>
                  </a:lnTo>
                  <a:lnTo>
                    <a:pt x="2821940" y="2564130"/>
                  </a:lnTo>
                  <a:lnTo>
                    <a:pt x="0" y="5126990"/>
                  </a:lnTo>
                  <a:lnTo>
                    <a:pt x="2821940" y="5126990"/>
                  </a:lnTo>
                  <a:lnTo>
                    <a:pt x="3440430" y="5126990"/>
                  </a:lnTo>
                  <a:lnTo>
                    <a:pt x="3528060" y="5126990"/>
                  </a:lnTo>
                  <a:lnTo>
                    <a:pt x="6350000" y="2564130"/>
                  </a:lnTo>
                  <a:lnTo>
                    <a:pt x="3528060" y="0"/>
                  </a:lnTo>
                  <a:close/>
                </a:path>
              </a:pathLst>
            </a:custGeom>
            <a:solidFill>
              <a:srgbClr val="FF9F1C"/>
            </a:solidFill>
          </p:spPr>
        </p:sp>
      </p:grpSp>
      <p:grpSp>
        <p:nvGrpSpPr>
          <p:cNvPr name="Group 22" id="22"/>
          <p:cNvGrpSpPr/>
          <p:nvPr/>
        </p:nvGrpSpPr>
        <p:grpSpPr>
          <a:xfrm rot="-10800000">
            <a:off x="12517463" y="-373612"/>
            <a:ext cx="1146206" cy="925447"/>
            <a:chOff x="0" y="0"/>
            <a:chExt cx="6350000" cy="5126990"/>
          </a:xfrm>
        </p:grpSpPr>
        <p:sp>
          <p:nvSpPr>
            <p:cNvPr name="Freeform 23" id="23"/>
            <p:cNvSpPr/>
            <p:nvPr/>
          </p:nvSpPr>
          <p:spPr>
            <a:xfrm flipH="false" flipV="false" rot="0">
              <a:off x="0" y="0"/>
              <a:ext cx="6350000" cy="5126990"/>
            </a:xfrm>
            <a:custGeom>
              <a:avLst/>
              <a:gdLst/>
              <a:ahLst/>
              <a:cxnLst/>
              <a:rect r="r" b="b" t="t" l="l"/>
              <a:pathLst>
                <a:path h="5126990" w="6350000">
                  <a:moveTo>
                    <a:pt x="3528060" y="0"/>
                  </a:moveTo>
                  <a:lnTo>
                    <a:pt x="3440430" y="0"/>
                  </a:lnTo>
                  <a:lnTo>
                    <a:pt x="2821940" y="0"/>
                  </a:lnTo>
                  <a:lnTo>
                    <a:pt x="0" y="0"/>
                  </a:lnTo>
                  <a:lnTo>
                    <a:pt x="2821940" y="2564130"/>
                  </a:lnTo>
                  <a:lnTo>
                    <a:pt x="0" y="5126990"/>
                  </a:lnTo>
                  <a:lnTo>
                    <a:pt x="2821940" y="5126990"/>
                  </a:lnTo>
                  <a:lnTo>
                    <a:pt x="3440430" y="5126990"/>
                  </a:lnTo>
                  <a:lnTo>
                    <a:pt x="3528060" y="5126990"/>
                  </a:lnTo>
                  <a:lnTo>
                    <a:pt x="6350000" y="2564130"/>
                  </a:lnTo>
                  <a:lnTo>
                    <a:pt x="3528060" y="0"/>
                  </a:lnTo>
                  <a:close/>
                </a:path>
              </a:pathLst>
            </a:custGeom>
            <a:solidFill>
              <a:srgbClr val="FF9F1C"/>
            </a:solidFill>
          </p:spPr>
        </p:sp>
      </p:grpSp>
      <p:grpSp>
        <p:nvGrpSpPr>
          <p:cNvPr name="Group 24" id="24"/>
          <p:cNvGrpSpPr/>
          <p:nvPr/>
        </p:nvGrpSpPr>
        <p:grpSpPr>
          <a:xfrm rot="-10800000">
            <a:off x="15657175" y="9824277"/>
            <a:ext cx="1146206" cy="925447"/>
            <a:chOff x="0" y="0"/>
            <a:chExt cx="6350000" cy="5126990"/>
          </a:xfrm>
        </p:grpSpPr>
        <p:sp>
          <p:nvSpPr>
            <p:cNvPr name="Freeform 25" id="25"/>
            <p:cNvSpPr/>
            <p:nvPr/>
          </p:nvSpPr>
          <p:spPr>
            <a:xfrm flipH="false" flipV="false" rot="0">
              <a:off x="0" y="0"/>
              <a:ext cx="6350000" cy="5126990"/>
            </a:xfrm>
            <a:custGeom>
              <a:avLst/>
              <a:gdLst/>
              <a:ahLst/>
              <a:cxnLst/>
              <a:rect r="r" b="b" t="t" l="l"/>
              <a:pathLst>
                <a:path h="5126990" w="6350000">
                  <a:moveTo>
                    <a:pt x="3528060" y="0"/>
                  </a:moveTo>
                  <a:lnTo>
                    <a:pt x="3440430" y="0"/>
                  </a:lnTo>
                  <a:lnTo>
                    <a:pt x="2821940" y="0"/>
                  </a:lnTo>
                  <a:lnTo>
                    <a:pt x="0" y="0"/>
                  </a:lnTo>
                  <a:lnTo>
                    <a:pt x="2821940" y="2564130"/>
                  </a:lnTo>
                  <a:lnTo>
                    <a:pt x="0" y="5126990"/>
                  </a:lnTo>
                  <a:lnTo>
                    <a:pt x="2821940" y="5126990"/>
                  </a:lnTo>
                  <a:lnTo>
                    <a:pt x="3440430" y="5126990"/>
                  </a:lnTo>
                  <a:lnTo>
                    <a:pt x="3528060" y="5126990"/>
                  </a:lnTo>
                  <a:lnTo>
                    <a:pt x="6350000" y="2564130"/>
                  </a:lnTo>
                  <a:lnTo>
                    <a:pt x="3528060" y="0"/>
                  </a:lnTo>
                  <a:close/>
                </a:path>
              </a:pathLst>
            </a:custGeom>
            <a:solidFill>
              <a:srgbClr val="FF9F1C"/>
            </a:solidFill>
          </p:spPr>
        </p:sp>
      </p:grpSp>
      <p:grpSp>
        <p:nvGrpSpPr>
          <p:cNvPr name="Group 26" id="26"/>
          <p:cNvGrpSpPr/>
          <p:nvPr/>
        </p:nvGrpSpPr>
        <p:grpSpPr>
          <a:xfrm rot="-10800000">
            <a:off x="15358529" y="-373612"/>
            <a:ext cx="1146206" cy="925447"/>
            <a:chOff x="0" y="0"/>
            <a:chExt cx="6350000" cy="5126990"/>
          </a:xfrm>
        </p:grpSpPr>
        <p:sp>
          <p:nvSpPr>
            <p:cNvPr name="Freeform 27" id="27"/>
            <p:cNvSpPr/>
            <p:nvPr/>
          </p:nvSpPr>
          <p:spPr>
            <a:xfrm flipH="false" flipV="false" rot="0">
              <a:off x="0" y="0"/>
              <a:ext cx="6350000" cy="5126990"/>
            </a:xfrm>
            <a:custGeom>
              <a:avLst/>
              <a:gdLst/>
              <a:ahLst/>
              <a:cxnLst/>
              <a:rect r="r" b="b" t="t" l="l"/>
              <a:pathLst>
                <a:path h="5126990" w="6350000">
                  <a:moveTo>
                    <a:pt x="3528060" y="0"/>
                  </a:moveTo>
                  <a:lnTo>
                    <a:pt x="3440430" y="0"/>
                  </a:lnTo>
                  <a:lnTo>
                    <a:pt x="2821940" y="0"/>
                  </a:lnTo>
                  <a:lnTo>
                    <a:pt x="0" y="0"/>
                  </a:lnTo>
                  <a:lnTo>
                    <a:pt x="2821940" y="2564130"/>
                  </a:lnTo>
                  <a:lnTo>
                    <a:pt x="0" y="5126990"/>
                  </a:lnTo>
                  <a:lnTo>
                    <a:pt x="2821940" y="5126990"/>
                  </a:lnTo>
                  <a:lnTo>
                    <a:pt x="3440430" y="5126990"/>
                  </a:lnTo>
                  <a:lnTo>
                    <a:pt x="3528060" y="5126990"/>
                  </a:lnTo>
                  <a:lnTo>
                    <a:pt x="6350000" y="2564130"/>
                  </a:lnTo>
                  <a:lnTo>
                    <a:pt x="3528060" y="0"/>
                  </a:lnTo>
                  <a:close/>
                </a:path>
              </a:pathLst>
            </a:custGeom>
            <a:solidFill>
              <a:srgbClr val="FF9F1C"/>
            </a:solidFill>
          </p:spPr>
        </p:sp>
      </p:grpSp>
      <p:grpSp>
        <p:nvGrpSpPr>
          <p:cNvPr name="Group 28" id="28"/>
          <p:cNvGrpSpPr/>
          <p:nvPr/>
        </p:nvGrpSpPr>
        <p:grpSpPr>
          <a:xfrm rot="-10800000">
            <a:off x="14823621" y="9824277"/>
            <a:ext cx="1146206" cy="925447"/>
            <a:chOff x="0" y="0"/>
            <a:chExt cx="6350000" cy="5126990"/>
          </a:xfrm>
        </p:grpSpPr>
        <p:sp>
          <p:nvSpPr>
            <p:cNvPr name="Freeform 29" id="29"/>
            <p:cNvSpPr/>
            <p:nvPr/>
          </p:nvSpPr>
          <p:spPr>
            <a:xfrm flipH="false" flipV="false" rot="0">
              <a:off x="0" y="0"/>
              <a:ext cx="6350000" cy="5126990"/>
            </a:xfrm>
            <a:custGeom>
              <a:avLst/>
              <a:gdLst/>
              <a:ahLst/>
              <a:cxnLst/>
              <a:rect r="r" b="b" t="t" l="l"/>
              <a:pathLst>
                <a:path h="5126990" w="6350000">
                  <a:moveTo>
                    <a:pt x="3528060" y="0"/>
                  </a:moveTo>
                  <a:lnTo>
                    <a:pt x="3440430" y="0"/>
                  </a:lnTo>
                  <a:lnTo>
                    <a:pt x="2821940" y="0"/>
                  </a:lnTo>
                  <a:lnTo>
                    <a:pt x="0" y="0"/>
                  </a:lnTo>
                  <a:lnTo>
                    <a:pt x="2821940" y="2564130"/>
                  </a:lnTo>
                  <a:lnTo>
                    <a:pt x="0" y="5126990"/>
                  </a:lnTo>
                  <a:lnTo>
                    <a:pt x="2821940" y="5126990"/>
                  </a:lnTo>
                  <a:lnTo>
                    <a:pt x="3440430" y="5126990"/>
                  </a:lnTo>
                  <a:lnTo>
                    <a:pt x="3528060" y="5126990"/>
                  </a:lnTo>
                  <a:lnTo>
                    <a:pt x="6350000" y="2564130"/>
                  </a:lnTo>
                  <a:lnTo>
                    <a:pt x="3528060" y="0"/>
                  </a:lnTo>
                  <a:close/>
                </a:path>
              </a:pathLst>
            </a:custGeom>
            <a:solidFill>
              <a:srgbClr val="FF9F1C"/>
            </a:solidFill>
          </p:spPr>
        </p:sp>
      </p:grpSp>
      <p:grpSp>
        <p:nvGrpSpPr>
          <p:cNvPr name="Group 30" id="30"/>
          <p:cNvGrpSpPr/>
          <p:nvPr/>
        </p:nvGrpSpPr>
        <p:grpSpPr>
          <a:xfrm rot="-10800000">
            <a:off x="14301844" y="-373612"/>
            <a:ext cx="1146206" cy="925447"/>
            <a:chOff x="0" y="0"/>
            <a:chExt cx="6350000" cy="5126990"/>
          </a:xfrm>
        </p:grpSpPr>
        <p:sp>
          <p:nvSpPr>
            <p:cNvPr name="Freeform 31" id="31"/>
            <p:cNvSpPr/>
            <p:nvPr/>
          </p:nvSpPr>
          <p:spPr>
            <a:xfrm flipH="false" flipV="false" rot="0">
              <a:off x="0" y="0"/>
              <a:ext cx="6350000" cy="5126990"/>
            </a:xfrm>
            <a:custGeom>
              <a:avLst/>
              <a:gdLst/>
              <a:ahLst/>
              <a:cxnLst/>
              <a:rect r="r" b="b" t="t" l="l"/>
              <a:pathLst>
                <a:path h="5126990" w="6350000">
                  <a:moveTo>
                    <a:pt x="3528060" y="0"/>
                  </a:moveTo>
                  <a:lnTo>
                    <a:pt x="3440430" y="0"/>
                  </a:lnTo>
                  <a:lnTo>
                    <a:pt x="2821940" y="0"/>
                  </a:lnTo>
                  <a:lnTo>
                    <a:pt x="0" y="0"/>
                  </a:lnTo>
                  <a:lnTo>
                    <a:pt x="2821940" y="2564130"/>
                  </a:lnTo>
                  <a:lnTo>
                    <a:pt x="0" y="5126990"/>
                  </a:lnTo>
                  <a:lnTo>
                    <a:pt x="2821940" y="5126990"/>
                  </a:lnTo>
                  <a:lnTo>
                    <a:pt x="3440430" y="5126990"/>
                  </a:lnTo>
                  <a:lnTo>
                    <a:pt x="3528060" y="5126990"/>
                  </a:lnTo>
                  <a:lnTo>
                    <a:pt x="6350000" y="2564130"/>
                  </a:lnTo>
                  <a:lnTo>
                    <a:pt x="3528060" y="0"/>
                  </a:lnTo>
                  <a:close/>
                </a:path>
              </a:pathLst>
            </a:custGeom>
            <a:solidFill>
              <a:srgbClr val="FF9F1C"/>
            </a:solidFill>
          </p:spPr>
        </p:sp>
      </p:grpSp>
      <p:sp>
        <p:nvSpPr>
          <p:cNvPr name="Freeform 32" id="32"/>
          <p:cNvSpPr/>
          <p:nvPr/>
        </p:nvSpPr>
        <p:spPr>
          <a:xfrm flipH="false" flipV="false" rot="0">
            <a:off x="6133355" y="4531700"/>
            <a:ext cx="5928516" cy="4046192"/>
          </a:xfrm>
          <a:custGeom>
            <a:avLst/>
            <a:gdLst/>
            <a:ahLst/>
            <a:cxnLst/>
            <a:rect r="r" b="b" t="t" l="l"/>
            <a:pathLst>
              <a:path h="4046192" w="5928516">
                <a:moveTo>
                  <a:pt x="0" y="0"/>
                </a:moveTo>
                <a:lnTo>
                  <a:pt x="5928516" y="0"/>
                </a:lnTo>
                <a:lnTo>
                  <a:pt x="5928516" y="4046192"/>
                </a:lnTo>
                <a:lnTo>
                  <a:pt x="0" y="4046192"/>
                </a:lnTo>
                <a:lnTo>
                  <a:pt x="0" y="0"/>
                </a:lnTo>
                <a:close/>
              </a:path>
            </a:pathLst>
          </a:custGeom>
          <a:blipFill>
            <a:blip r:embed="rId6"/>
            <a:stretch>
              <a:fillRect l="0" t="0" r="0" b="0"/>
            </a:stretch>
          </a:blipFill>
        </p:spPr>
      </p:sp>
      <p:sp>
        <p:nvSpPr>
          <p:cNvPr name="Freeform 33" id="33"/>
          <p:cNvSpPr/>
          <p:nvPr/>
        </p:nvSpPr>
        <p:spPr>
          <a:xfrm flipH="false" flipV="false" rot="0">
            <a:off x="210845" y="3644226"/>
            <a:ext cx="5844588" cy="3984947"/>
          </a:xfrm>
          <a:custGeom>
            <a:avLst/>
            <a:gdLst/>
            <a:ahLst/>
            <a:cxnLst/>
            <a:rect r="r" b="b" t="t" l="l"/>
            <a:pathLst>
              <a:path h="3984947" w="5844588">
                <a:moveTo>
                  <a:pt x="0" y="0"/>
                </a:moveTo>
                <a:lnTo>
                  <a:pt x="5844588" y="0"/>
                </a:lnTo>
                <a:lnTo>
                  <a:pt x="5844588" y="3984947"/>
                </a:lnTo>
                <a:lnTo>
                  <a:pt x="0" y="3984947"/>
                </a:lnTo>
                <a:lnTo>
                  <a:pt x="0" y="0"/>
                </a:lnTo>
                <a:close/>
              </a:path>
            </a:pathLst>
          </a:custGeom>
          <a:blipFill>
            <a:blip r:embed="rId7"/>
            <a:stretch>
              <a:fillRect l="0" t="0" r="0" b="0"/>
            </a:stretch>
          </a:blipFill>
        </p:spPr>
      </p:sp>
      <p:grpSp>
        <p:nvGrpSpPr>
          <p:cNvPr name="Group 34" id="34"/>
          <p:cNvGrpSpPr/>
          <p:nvPr/>
        </p:nvGrpSpPr>
        <p:grpSpPr>
          <a:xfrm rot="0">
            <a:off x="367371" y="194330"/>
            <a:ext cx="4645177" cy="980587"/>
            <a:chOff x="0" y="0"/>
            <a:chExt cx="1342807" cy="283464"/>
          </a:xfrm>
        </p:grpSpPr>
        <p:sp>
          <p:nvSpPr>
            <p:cNvPr name="Freeform 35" id="35"/>
            <p:cNvSpPr/>
            <p:nvPr/>
          </p:nvSpPr>
          <p:spPr>
            <a:xfrm flipH="false" flipV="false" rot="0">
              <a:off x="0" y="0"/>
              <a:ext cx="1342807" cy="283464"/>
            </a:xfrm>
            <a:custGeom>
              <a:avLst/>
              <a:gdLst/>
              <a:ahLst/>
              <a:cxnLst/>
              <a:rect r="r" b="b" t="t" l="l"/>
              <a:pathLst>
                <a:path h="283464" w="1342807">
                  <a:moveTo>
                    <a:pt x="83333" y="0"/>
                  </a:moveTo>
                  <a:lnTo>
                    <a:pt x="1259474" y="0"/>
                  </a:lnTo>
                  <a:cubicBezTo>
                    <a:pt x="1305498" y="0"/>
                    <a:pt x="1342807" y="37309"/>
                    <a:pt x="1342807" y="83333"/>
                  </a:cubicBezTo>
                  <a:lnTo>
                    <a:pt x="1342807" y="200131"/>
                  </a:lnTo>
                  <a:cubicBezTo>
                    <a:pt x="1342807" y="246154"/>
                    <a:pt x="1305498" y="283464"/>
                    <a:pt x="1259474" y="283464"/>
                  </a:cubicBezTo>
                  <a:lnTo>
                    <a:pt x="83333" y="283464"/>
                  </a:lnTo>
                  <a:cubicBezTo>
                    <a:pt x="37309" y="283464"/>
                    <a:pt x="0" y="246154"/>
                    <a:pt x="0" y="200131"/>
                  </a:cubicBezTo>
                  <a:lnTo>
                    <a:pt x="0" y="83333"/>
                  </a:lnTo>
                  <a:cubicBezTo>
                    <a:pt x="0" y="37309"/>
                    <a:pt x="37309" y="0"/>
                    <a:pt x="83333" y="0"/>
                  </a:cubicBezTo>
                  <a:close/>
                </a:path>
              </a:pathLst>
            </a:custGeom>
            <a:solidFill>
              <a:srgbClr val="FF9F1C"/>
            </a:solidFill>
            <a:ln w="57150" cap="rnd">
              <a:solidFill>
                <a:srgbClr val="1C1C1C"/>
              </a:solidFill>
              <a:prstDash val="solid"/>
              <a:round/>
            </a:ln>
          </p:spPr>
        </p:sp>
        <p:sp>
          <p:nvSpPr>
            <p:cNvPr name="TextBox 36" id="36"/>
            <p:cNvSpPr txBox="true"/>
            <p:nvPr/>
          </p:nvSpPr>
          <p:spPr>
            <a:xfrm>
              <a:off x="0" y="-38100"/>
              <a:ext cx="1342807" cy="321564"/>
            </a:xfrm>
            <a:prstGeom prst="rect">
              <a:avLst/>
            </a:prstGeom>
          </p:spPr>
          <p:txBody>
            <a:bodyPr anchor="ctr" rtlCol="false" tIns="50800" lIns="50800" bIns="50800" rIns="50800"/>
            <a:lstStyle/>
            <a:p>
              <a:pPr algn="ctr">
                <a:lnSpc>
                  <a:spcPts val="2659"/>
                </a:lnSpc>
                <a:spcBef>
                  <a:spcPct val="0"/>
                </a:spcBef>
              </a:pPr>
            </a:p>
          </p:txBody>
        </p:sp>
      </p:grpSp>
      <p:sp>
        <p:nvSpPr>
          <p:cNvPr name="Freeform 37" id="37"/>
          <p:cNvSpPr/>
          <p:nvPr/>
        </p:nvSpPr>
        <p:spPr>
          <a:xfrm flipH="false" flipV="false" rot="0">
            <a:off x="694088" y="286431"/>
            <a:ext cx="742269" cy="742269"/>
          </a:xfrm>
          <a:custGeom>
            <a:avLst/>
            <a:gdLst/>
            <a:ahLst/>
            <a:cxnLst/>
            <a:rect r="r" b="b" t="t" l="l"/>
            <a:pathLst>
              <a:path h="742269" w="742269">
                <a:moveTo>
                  <a:pt x="0" y="0"/>
                </a:moveTo>
                <a:lnTo>
                  <a:pt x="742270" y="0"/>
                </a:lnTo>
                <a:lnTo>
                  <a:pt x="742270" y="742269"/>
                </a:lnTo>
                <a:lnTo>
                  <a:pt x="0" y="742269"/>
                </a:lnTo>
                <a:lnTo>
                  <a:pt x="0" y="0"/>
                </a:lnTo>
                <a:close/>
              </a:path>
            </a:pathLst>
          </a:custGeom>
          <a:blipFill>
            <a:blip r:embed="rId8"/>
            <a:stretch>
              <a:fillRect l="0" t="0" r="0" b="0"/>
            </a:stretch>
          </a:blipFill>
        </p:spPr>
      </p:sp>
      <p:sp>
        <p:nvSpPr>
          <p:cNvPr name="Freeform 38" id="38"/>
          <p:cNvSpPr/>
          <p:nvPr/>
        </p:nvSpPr>
        <p:spPr>
          <a:xfrm flipH="false" flipV="false" rot="0">
            <a:off x="12147329" y="5636700"/>
            <a:ext cx="5956302" cy="4061458"/>
          </a:xfrm>
          <a:custGeom>
            <a:avLst/>
            <a:gdLst/>
            <a:ahLst/>
            <a:cxnLst/>
            <a:rect r="r" b="b" t="t" l="l"/>
            <a:pathLst>
              <a:path h="4061458" w="5956302">
                <a:moveTo>
                  <a:pt x="0" y="0"/>
                </a:moveTo>
                <a:lnTo>
                  <a:pt x="5956303" y="0"/>
                </a:lnTo>
                <a:lnTo>
                  <a:pt x="5956303" y="4061458"/>
                </a:lnTo>
                <a:lnTo>
                  <a:pt x="0" y="4061458"/>
                </a:lnTo>
                <a:lnTo>
                  <a:pt x="0" y="0"/>
                </a:lnTo>
                <a:close/>
              </a:path>
            </a:pathLst>
          </a:custGeom>
          <a:blipFill>
            <a:blip r:embed="rId9"/>
            <a:stretch>
              <a:fillRect l="0" t="0" r="0" b="0"/>
            </a:stretch>
          </a:blipFill>
        </p:spPr>
      </p:sp>
      <p:sp>
        <p:nvSpPr>
          <p:cNvPr name="TextBox 39" id="39"/>
          <p:cNvSpPr txBox="true"/>
          <p:nvPr/>
        </p:nvSpPr>
        <p:spPr>
          <a:xfrm rot="0">
            <a:off x="6937478" y="924121"/>
            <a:ext cx="10394859" cy="939258"/>
          </a:xfrm>
          <a:prstGeom prst="rect">
            <a:avLst/>
          </a:prstGeom>
        </p:spPr>
        <p:txBody>
          <a:bodyPr anchor="t" rtlCol="false" tIns="0" lIns="0" bIns="0" rIns="0">
            <a:spAutoFit/>
          </a:bodyPr>
          <a:lstStyle/>
          <a:p>
            <a:pPr algn="ctr">
              <a:lnSpc>
                <a:spcPts val="7097"/>
              </a:lnSpc>
            </a:pPr>
            <a:r>
              <a:rPr lang="en-US" b="true" sz="7097">
                <a:solidFill>
                  <a:srgbClr val="FFFFFF"/>
                </a:solidFill>
                <a:latin typeface="Open Sans Bold Bold"/>
                <a:ea typeface="Open Sans Bold Bold"/>
                <a:cs typeface="Open Sans Bold Bold"/>
                <a:sym typeface="Open Sans Bold Bold"/>
              </a:rPr>
              <a:t>HỖ TRỢ KHÁCH HÀNG</a:t>
            </a:r>
          </a:p>
        </p:txBody>
      </p:sp>
      <p:sp>
        <p:nvSpPr>
          <p:cNvPr name="TextBox 40" id="40"/>
          <p:cNvSpPr txBox="true"/>
          <p:nvPr/>
        </p:nvSpPr>
        <p:spPr>
          <a:xfrm rot="0">
            <a:off x="2387117" y="1874128"/>
            <a:ext cx="1496883" cy="863600"/>
          </a:xfrm>
          <a:prstGeom prst="rect">
            <a:avLst/>
          </a:prstGeom>
        </p:spPr>
        <p:txBody>
          <a:bodyPr anchor="t" rtlCol="false" tIns="0" lIns="0" bIns="0" rIns="0">
            <a:spAutoFit/>
          </a:bodyPr>
          <a:lstStyle/>
          <a:p>
            <a:pPr algn="ctr">
              <a:lnSpc>
                <a:spcPts val="7000"/>
              </a:lnSpc>
            </a:pPr>
            <a:r>
              <a:rPr lang="en-US" b="true" sz="5000">
                <a:solidFill>
                  <a:srgbClr val="FFFFFF"/>
                </a:solidFill>
                <a:latin typeface="Open Sans Bold Bold"/>
                <a:ea typeface="Open Sans Bold Bold"/>
                <a:cs typeface="Open Sans Bold Bold"/>
                <a:sym typeface="Open Sans Bold Bold"/>
              </a:rPr>
              <a:t>04.</a:t>
            </a:r>
          </a:p>
        </p:txBody>
      </p:sp>
      <p:sp>
        <p:nvSpPr>
          <p:cNvPr name="TextBox 41" id="41"/>
          <p:cNvSpPr txBox="true"/>
          <p:nvPr/>
        </p:nvSpPr>
        <p:spPr>
          <a:xfrm rot="0">
            <a:off x="7462560" y="2632953"/>
            <a:ext cx="1496883" cy="863600"/>
          </a:xfrm>
          <a:prstGeom prst="rect">
            <a:avLst/>
          </a:prstGeom>
        </p:spPr>
        <p:txBody>
          <a:bodyPr anchor="t" rtlCol="false" tIns="0" lIns="0" bIns="0" rIns="0">
            <a:spAutoFit/>
          </a:bodyPr>
          <a:lstStyle/>
          <a:p>
            <a:pPr algn="ctr">
              <a:lnSpc>
                <a:spcPts val="7000"/>
              </a:lnSpc>
            </a:pPr>
            <a:r>
              <a:rPr lang="en-US" b="true" sz="5000">
                <a:solidFill>
                  <a:srgbClr val="FFFFFF"/>
                </a:solidFill>
                <a:latin typeface="Open Sans Bold Bold"/>
                <a:ea typeface="Open Sans Bold Bold"/>
                <a:cs typeface="Open Sans Bold Bold"/>
                <a:sym typeface="Open Sans Bold Bold"/>
              </a:rPr>
              <a:t>05.</a:t>
            </a:r>
          </a:p>
        </p:txBody>
      </p:sp>
      <p:sp>
        <p:nvSpPr>
          <p:cNvPr name="TextBox 42" id="42"/>
          <p:cNvSpPr txBox="true"/>
          <p:nvPr/>
        </p:nvSpPr>
        <p:spPr>
          <a:xfrm rot="0">
            <a:off x="13951167" y="3551378"/>
            <a:ext cx="1496883" cy="863600"/>
          </a:xfrm>
          <a:prstGeom prst="rect">
            <a:avLst/>
          </a:prstGeom>
        </p:spPr>
        <p:txBody>
          <a:bodyPr anchor="t" rtlCol="false" tIns="0" lIns="0" bIns="0" rIns="0">
            <a:spAutoFit/>
          </a:bodyPr>
          <a:lstStyle/>
          <a:p>
            <a:pPr algn="ctr">
              <a:lnSpc>
                <a:spcPts val="7000"/>
              </a:lnSpc>
            </a:pPr>
            <a:r>
              <a:rPr lang="en-US" b="true" sz="5000">
                <a:solidFill>
                  <a:srgbClr val="FFFFFF"/>
                </a:solidFill>
                <a:latin typeface="Open Sans Bold Bold"/>
                <a:ea typeface="Open Sans Bold Bold"/>
                <a:cs typeface="Open Sans Bold Bold"/>
                <a:sym typeface="Open Sans Bold Bold"/>
              </a:rPr>
              <a:t>06.</a:t>
            </a:r>
          </a:p>
        </p:txBody>
      </p:sp>
      <p:sp>
        <p:nvSpPr>
          <p:cNvPr name="TextBox 43" id="43"/>
          <p:cNvSpPr txBox="true"/>
          <p:nvPr/>
        </p:nvSpPr>
        <p:spPr>
          <a:xfrm rot="0">
            <a:off x="1363312" y="556671"/>
            <a:ext cx="3671958" cy="294005"/>
          </a:xfrm>
          <a:prstGeom prst="rect">
            <a:avLst/>
          </a:prstGeom>
        </p:spPr>
        <p:txBody>
          <a:bodyPr anchor="t" rtlCol="false" tIns="0" lIns="0" bIns="0" rIns="0">
            <a:spAutoFit/>
          </a:bodyPr>
          <a:lstStyle/>
          <a:p>
            <a:pPr algn="l">
              <a:lnSpc>
                <a:spcPts val="2199"/>
              </a:lnSpc>
            </a:pPr>
            <a:r>
              <a:rPr lang="en-US" sz="2199" b="true">
                <a:solidFill>
                  <a:srgbClr val="1C1C1C"/>
                </a:solidFill>
                <a:latin typeface="Nourd Bold"/>
                <a:ea typeface="Nourd Bold"/>
                <a:cs typeface="Nourd Bold"/>
                <a:sym typeface="Nourd Bold"/>
              </a:rPr>
              <a:t> TRƯỜNG ĐẠI HỌC VINH</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352554" y="3062859"/>
            <a:ext cx="4728278" cy="7224141"/>
            <a:chOff x="0" y="0"/>
            <a:chExt cx="1245308" cy="1902654"/>
          </a:xfrm>
        </p:grpSpPr>
        <p:sp>
          <p:nvSpPr>
            <p:cNvPr name="Freeform 3" id="3"/>
            <p:cNvSpPr/>
            <p:nvPr/>
          </p:nvSpPr>
          <p:spPr>
            <a:xfrm flipH="false" flipV="false" rot="0">
              <a:off x="0" y="0"/>
              <a:ext cx="1245308" cy="1902654"/>
            </a:xfrm>
            <a:custGeom>
              <a:avLst/>
              <a:gdLst/>
              <a:ahLst/>
              <a:cxnLst/>
              <a:rect r="r" b="b" t="t" l="l"/>
              <a:pathLst>
                <a:path h="1902654" w="1245308">
                  <a:moveTo>
                    <a:pt x="0" y="0"/>
                  </a:moveTo>
                  <a:lnTo>
                    <a:pt x="1245308" y="0"/>
                  </a:lnTo>
                  <a:lnTo>
                    <a:pt x="1245308" y="1902654"/>
                  </a:lnTo>
                  <a:lnTo>
                    <a:pt x="0" y="1902654"/>
                  </a:lnTo>
                  <a:close/>
                </a:path>
              </a:pathLst>
            </a:custGeom>
            <a:solidFill>
              <a:srgbClr val="373434"/>
            </a:solidFill>
          </p:spPr>
        </p:sp>
        <p:sp>
          <p:nvSpPr>
            <p:cNvPr name="TextBox 4" id="4"/>
            <p:cNvSpPr txBox="true"/>
            <p:nvPr/>
          </p:nvSpPr>
          <p:spPr>
            <a:xfrm>
              <a:off x="0" y="-57150"/>
              <a:ext cx="1245308" cy="1959804"/>
            </a:xfrm>
            <a:prstGeom prst="rect">
              <a:avLst/>
            </a:prstGeom>
          </p:spPr>
          <p:txBody>
            <a:bodyPr anchor="ctr" rtlCol="false" tIns="50800" lIns="50800" bIns="50800" rIns="50800"/>
            <a:lstStyle/>
            <a:p>
              <a:pPr algn="ctr">
                <a:lnSpc>
                  <a:spcPts val="3500"/>
                </a:lnSpc>
              </a:pPr>
            </a:p>
          </p:txBody>
        </p:sp>
      </p:grpSp>
      <p:grpSp>
        <p:nvGrpSpPr>
          <p:cNvPr name="Group 5" id="5"/>
          <p:cNvGrpSpPr/>
          <p:nvPr/>
        </p:nvGrpSpPr>
        <p:grpSpPr>
          <a:xfrm rot="0">
            <a:off x="6776157" y="3062859"/>
            <a:ext cx="4731982" cy="7224141"/>
            <a:chOff x="0" y="0"/>
            <a:chExt cx="1246283" cy="1902654"/>
          </a:xfrm>
        </p:grpSpPr>
        <p:sp>
          <p:nvSpPr>
            <p:cNvPr name="Freeform 6" id="6"/>
            <p:cNvSpPr/>
            <p:nvPr/>
          </p:nvSpPr>
          <p:spPr>
            <a:xfrm flipH="false" flipV="false" rot="0">
              <a:off x="0" y="0"/>
              <a:ext cx="1246283" cy="1902654"/>
            </a:xfrm>
            <a:custGeom>
              <a:avLst/>
              <a:gdLst/>
              <a:ahLst/>
              <a:cxnLst/>
              <a:rect r="r" b="b" t="t" l="l"/>
              <a:pathLst>
                <a:path h="1902654" w="1246283">
                  <a:moveTo>
                    <a:pt x="0" y="0"/>
                  </a:moveTo>
                  <a:lnTo>
                    <a:pt x="1246283" y="0"/>
                  </a:lnTo>
                  <a:lnTo>
                    <a:pt x="1246283" y="1902654"/>
                  </a:lnTo>
                  <a:lnTo>
                    <a:pt x="0" y="1902654"/>
                  </a:lnTo>
                  <a:close/>
                </a:path>
              </a:pathLst>
            </a:custGeom>
            <a:solidFill>
              <a:srgbClr val="FFFFFF"/>
            </a:solidFill>
          </p:spPr>
        </p:sp>
        <p:sp>
          <p:nvSpPr>
            <p:cNvPr name="TextBox 7" id="7"/>
            <p:cNvSpPr txBox="true"/>
            <p:nvPr/>
          </p:nvSpPr>
          <p:spPr>
            <a:xfrm>
              <a:off x="0" y="-57150"/>
              <a:ext cx="1246283" cy="1959804"/>
            </a:xfrm>
            <a:prstGeom prst="rect">
              <a:avLst/>
            </a:prstGeom>
          </p:spPr>
          <p:txBody>
            <a:bodyPr anchor="ctr" rtlCol="false" tIns="50800" lIns="50800" bIns="50800" rIns="50800"/>
            <a:lstStyle/>
            <a:p>
              <a:pPr algn="ctr">
                <a:lnSpc>
                  <a:spcPts val="3500"/>
                </a:lnSpc>
              </a:pPr>
            </a:p>
          </p:txBody>
        </p:sp>
      </p:grpSp>
      <p:grpSp>
        <p:nvGrpSpPr>
          <p:cNvPr name="Group 8" id="8"/>
          <p:cNvGrpSpPr/>
          <p:nvPr/>
        </p:nvGrpSpPr>
        <p:grpSpPr>
          <a:xfrm rot="0">
            <a:off x="12203464" y="3148537"/>
            <a:ext cx="4731982" cy="7224141"/>
            <a:chOff x="0" y="0"/>
            <a:chExt cx="1246283" cy="1902654"/>
          </a:xfrm>
        </p:grpSpPr>
        <p:sp>
          <p:nvSpPr>
            <p:cNvPr name="Freeform 9" id="9"/>
            <p:cNvSpPr/>
            <p:nvPr/>
          </p:nvSpPr>
          <p:spPr>
            <a:xfrm flipH="false" flipV="false" rot="0">
              <a:off x="0" y="0"/>
              <a:ext cx="1246283" cy="1902654"/>
            </a:xfrm>
            <a:custGeom>
              <a:avLst/>
              <a:gdLst/>
              <a:ahLst/>
              <a:cxnLst/>
              <a:rect r="r" b="b" t="t" l="l"/>
              <a:pathLst>
                <a:path h="1902654" w="1246283">
                  <a:moveTo>
                    <a:pt x="0" y="0"/>
                  </a:moveTo>
                  <a:lnTo>
                    <a:pt x="1246283" y="0"/>
                  </a:lnTo>
                  <a:lnTo>
                    <a:pt x="1246283" y="1902654"/>
                  </a:lnTo>
                  <a:lnTo>
                    <a:pt x="0" y="1902654"/>
                  </a:lnTo>
                  <a:close/>
                </a:path>
              </a:pathLst>
            </a:custGeom>
            <a:solidFill>
              <a:srgbClr val="373434"/>
            </a:solidFill>
          </p:spPr>
        </p:sp>
        <p:sp>
          <p:nvSpPr>
            <p:cNvPr name="TextBox 10" id="10"/>
            <p:cNvSpPr txBox="true"/>
            <p:nvPr/>
          </p:nvSpPr>
          <p:spPr>
            <a:xfrm>
              <a:off x="0" y="-57150"/>
              <a:ext cx="1246283" cy="1959804"/>
            </a:xfrm>
            <a:prstGeom prst="rect">
              <a:avLst/>
            </a:prstGeom>
          </p:spPr>
          <p:txBody>
            <a:bodyPr anchor="ctr" rtlCol="false" tIns="50800" lIns="50800" bIns="50800" rIns="50800"/>
            <a:lstStyle/>
            <a:p>
              <a:pPr algn="ctr">
                <a:lnSpc>
                  <a:spcPts val="3500"/>
                </a:lnSpc>
              </a:pPr>
            </a:p>
          </p:txBody>
        </p:sp>
      </p:grpSp>
      <p:grpSp>
        <p:nvGrpSpPr>
          <p:cNvPr name="Group 11" id="11"/>
          <p:cNvGrpSpPr/>
          <p:nvPr/>
        </p:nvGrpSpPr>
        <p:grpSpPr>
          <a:xfrm rot="-5400000">
            <a:off x="3305814" y="1011127"/>
            <a:ext cx="825461" cy="4731982"/>
            <a:chOff x="0" y="0"/>
            <a:chExt cx="217405" cy="1246283"/>
          </a:xfrm>
        </p:grpSpPr>
        <p:sp>
          <p:nvSpPr>
            <p:cNvPr name="Freeform 12" id="12"/>
            <p:cNvSpPr/>
            <p:nvPr/>
          </p:nvSpPr>
          <p:spPr>
            <a:xfrm flipH="false" flipV="false" rot="0">
              <a:off x="0" y="0"/>
              <a:ext cx="217405" cy="1246283"/>
            </a:xfrm>
            <a:custGeom>
              <a:avLst/>
              <a:gdLst/>
              <a:ahLst/>
              <a:cxnLst/>
              <a:rect r="r" b="b" t="t" l="l"/>
              <a:pathLst>
                <a:path h="1246283" w="217405">
                  <a:moveTo>
                    <a:pt x="0" y="0"/>
                  </a:moveTo>
                  <a:lnTo>
                    <a:pt x="217405" y="0"/>
                  </a:lnTo>
                  <a:lnTo>
                    <a:pt x="217405" y="1246283"/>
                  </a:lnTo>
                  <a:lnTo>
                    <a:pt x="0" y="1246283"/>
                  </a:lnTo>
                  <a:close/>
                </a:path>
              </a:pathLst>
            </a:custGeom>
            <a:solidFill>
              <a:srgbClr val="FF9F1C"/>
            </a:solidFill>
          </p:spPr>
        </p:sp>
        <p:sp>
          <p:nvSpPr>
            <p:cNvPr name="TextBox 13" id="13"/>
            <p:cNvSpPr txBox="true"/>
            <p:nvPr/>
          </p:nvSpPr>
          <p:spPr>
            <a:xfrm>
              <a:off x="0" y="-57150"/>
              <a:ext cx="217405" cy="1303433"/>
            </a:xfrm>
            <a:prstGeom prst="rect">
              <a:avLst/>
            </a:prstGeom>
          </p:spPr>
          <p:txBody>
            <a:bodyPr anchor="ctr" rtlCol="false" tIns="50800" lIns="50800" bIns="50800" rIns="50800"/>
            <a:lstStyle/>
            <a:p>
              <a:pPr algn="ctr">
                <a:lnSpc>
                  <a:spcPts val="3500"/>
                </a:lnSpc>
              </a:pPr>
            </a:p>
          </p:txBody>
        </p:sp>
      </p:grpSp>
      <p:grpSp>
        <p:nvGrpSpPr>
          <p:cNvPr name="Group 14" id="14"/>
          <p:cNvGrpSpPr/>
          <p:nvPr/>
        </p:nvGrpSpPr>
        <p:grpSpPr>
          <a:xfrm rot="-5400000">
            <a:off x="8729417" y="1011127"/>
            <a:ext cx="825461" cy="4731982"/>
            <a:chOff x="0" y="0"/>
            <a:chExt cx="217405" cy="1246283"/>
          </a:xfrm>
        </p:grpSpPr>
        <p:sp>
          <p:nvSpPr>
            <p:cNvPr name="Freeform 15" id="15"/>
            <p:cNvSpPr/>
            <p:nvPr/>
          </p:nvSpPr>
          <p:spPr>
            <a:xfrm flipH="false" flipV="false" rot="0">
              <a:off x="0" y="0"/>
              <a:ext cx="217405" cy="1246283"/>
            </a:xfrm>
            <a:custGeom>
              <a:avLst/>
              <a:gdLst/>
              <a:ahLst/>
              <a:cxnLst/>
              <a:rect r="r" b="b" t="t" l="l"/>
              <a:pathLst>
                <a:path h="1246283" w="217405">
                  <a:moveTo>
                    <a:pt x="0" y="0"/>
                  </a:moveTo>
                  <a:lnTo>
                    <a:pt x="217405" y="0"/>
                  </a:lnTo>
                  <a:lnTo>
                    <a:pt x="217405" y="1246283"/>
                  </a:lnTo>
                  <a:lnTo>
                    <a:pt x="0" y="1246283"/>
                  </a:lnTo>
                  <a:close/>
                </a:path>
              </a:pathLst>
            </a:custGeom>
            <a:solidFill>
              <a:srgbClr val="373434"/>
            </a:solidFill>
          </p:spPr>
        </p:sp>
        <p:sp>
          <p:nvSpPr>
            <p:cNvPr name="TextBox 16" id="16"/>
            <p:cNvSpPr txBox="true"/>
            <p:nvPr/>
          </p:nvSpPr>
          <p:spPr>
            <a:xfrm>
              <a:off x="0" y="-57150"/>
              <a:ext cx="217405" cy="1303433"/>
            </a:xfrm>
            <a:prstGeom prst="rect">
              <a:avLst/>
            </a:prstGeom>
          </p:spPr>
          <p:txBody>
            <a:bodyPr anchor="ctr" rtlCol="false" tIns="50800" lIns="50800" bIns="50800" rIns="50800"/>
            <a:lstStyle/>
            <a:p>
              <a:pPr algn="ctr">
                <a:lnSpc>
                  <a:spcPts val="3500"/>
                </a:lnSpc>
              </a:pPr>
            </a:p>
          </p:txBody>
        </p:sp>
      </p:grpSp>
      <p:grpSp>
        <p:nvGrpSpPr>
          <p:cNvPr name="Group 17" id="17"/>
          <p:cNvGrpSpPr/>
          <p:nvPr/>
        </p:nvGrpSpPr>
        <p:grpSpPr>
          <a:xfrm rot="-5400000">
            <a:off x="14156725" y="1011127"/>
            <a:ext cx="825461" cy="4731982"/>
            <a:chOff x="0" y="0"/>
            <a:chExt cx="217405" cy="1246283"/>
          </a:xfrm>
        </p:grpSpPr>
        <p:sp>
          <p:nvSpPr>
            <p:cNvPr name="Freeform 18" id="18"/>
            <p:cNvSpPr/>
            <p:nvPr/>
          </p:nvSpPr>
          <p:spPr>
            <a:xfrm flipH="false" flipV="false" rot="0">
              <a:off x="0" y="0"/>
              <a:ext cx="217405" cy="1246283"/>
            </a:xfrm>
            <a:custGeom>
              <a:avLst/>
              <a:gdLst/>
              <a:ahLst/>
              <a:cxnLst/>
              <a:rect r="r" b="b" t="t" l="l"/>
              <a:pathLst>
                <a:path h="1246283" w="217405">
                  <a:moveTo>
                    <a:pt x="0" y="0"/>
                  </a:moveTo>
                  <a:lnTo>
                    <a:pt x="217405" y="0"/>
                  </a:lnTo>
                  <a:lnTo>
                    <a:pt x="217405" y="1246283"/>
                  </a:lnTo>
                  <a:lnTo>
                    <a:pt x="0" y="1246283"/>
                  </a:lnTo>
                  <a:close/>
                </a:path>
              </a:pathLst>
            </a:custGeom>
            <a:solidFill>
              <a:srgbClr val="FF9F1C"/>
            </a:solidFill>
          </p:spPr>
        </p:sp>
        <p:sp>
          <p:nvSpPr>
            <p:cNvPr name="TextBox 19" id="19"/>
            <p:cNvSpPr txBox="true"/>
            <p:nvPr/>
          </p:nvSpPr>
          <p:spPr>
            <a:xfrm>
              <a:off x="0" y="-57150"/>
              <a:ext cx="217405" cy="1303433"/>
            </a:xfrm>
            <a:prstGeom prst="rect">
              <a:avLst/>
            </a:prstGeom>
          </p:spPr>
          <p:txBody>
            <a:bodyPr anchor="ctr" rtlCol="false" tIns="50800" lIns="50800" bIns="50800" rIns="50800"/>
            <a:lstStyle/>
            <a:p>
              <a:pPr algn="ctr">
                <a:lnSpc>
                  <a:spcPts val="3500"/>
                </a:lnSpc>
              </a:pPr>
            </a:p>
          </p:txBody>
        </p:sp>
      </p:grpSp>
      <p:sp>
        <p:nvSpPr>
          <p:cNvPr name="Freeform 20" id="20"/>
          <p:cNvSpPr/>
          <p:nvPr/>
        </p:nvSpPr>
        <p:spPr>
          <a:xfrm flipH="false" flipV="false" rot="0">
            <a:off x="14468227" y="436478"/>
            <a:ext cx="3987291" cy="761210"/>
          </a:xfrm>
          <a:custGeom>
            <a:avLst/>
            <a:gdLst/>
            <a:ahLst/>
            <a:cxnLst/>
            <a:rect r="r" b="b" t="t" l="l"/>
            <a:pathLst>
              <a:path h="761210" w="3987291">
                <a:moveTo>
                  <a:pt x="0" y="0"/>
                </a:moveTo>
                <a:lnTo>
                  <a:pt x="3987291" y="0"/>
                </a:lnTo>
                <a:lnTo>
                  <a:pt x="3987291" y="761210"/>
                </a:lnTo>
                <a:lnTo>
                  <a:pt x="0" y="76121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1" id="21"/>
          <p:cNvSpPr/>
          <p:nvPr/>
        </p:nvSpPr>
        <p:spPr>
          <a:xfrm flipH="false" flipV="false" rot="0">
            <a:off x="12677038" y="4033850"/>
            <a:ext cx="3784834" cy="4659987"/>
          </a:xfrm>
          <a:custGeom>
            <a:avLst/>
            <a:gdLst/>
            <a:ahLst/>
            <a:cxnLst/>
            <a:rect r="r" b="b" t="t" l="l"/>
            <a:pathLst>
              <a:path h="4659987" w="3784834">
                <a:moveTo>
                  <a:pt x="0" y="0"/>
                </a:moveTo>
                <a:lnTo>
                  <a:pt x="3784834" y="0"/>
                </a:lnTo>
                <a:lnTo>
                  <a:pt x="3784834" y="4659986"/>
                </a:lnTo>
                <a:lnTo>
                  <a:pt x="0" y="4659986"/>
                </a:lnTo>
                <a:lnTo>
                  <a:pt x="0" y="0"/>
                </a:lnTo>
                <a:close/>
              </a:path>
            </a:pathLst>
          </a:custGeom>
          <a:blipFill>
            <a:blip r:embed="rId4"/>
            <a:stretch>
              <a:fillRect l="0" t="0" r="-1422" b="0"/>
            </a:stretch>
          </a:blipFill>
        </p:spPr>
      </p:sp>
      <p:sp>
        <p:nvSpPr>
          <p:cNvPr name="Freeform 22" id="22"/>
          <p:cNvSpPr/>
          <p:nvPr/>
        </p:nvSpPr>
        <p:spPr>
          <a:xfrm flipH="false" flipV="false" rot="0">
            <a:off x="7193961" y="3750691"/>
            <a:ext cx="4041801" cy="2778738"/>
          </a:xfrm>
          <a:custGeom>
            <a:avLst/>
            <a:gdLst/>
            <a:ahLst/>
            <a:cxnLst/>
            <a:rect r="r" b="b" t="t" l="l"/>
            <a:pathLst>
              <a:path h="2778738" w="4041801">
                <a:moveTo>
                  <a:pt x="0" y="0"/>
                </a:moveTo>
                <a:lnTo>
                  <a:pt x="4041800" y="0"/>
                </a:lnTo>
                <a:lnTo>
                  <a:pt x="4041800" y="2778738"/>
                </a:lnTo>
                <a:lnTo>
                  <a:pt x="0" y="2778738"/>
                </a:lnTo>
                <a:lnTo>
                  <a:pt x="0" y="0"/>
                </a:lnTo>
                <a:close/>
              </a:path>
            </a:pathLst>
          </a:custGeom>
          <a:blipFill>
            <a:blip r:embed="rId5"/>
            <a:stretch>
              <a:fillRect l="0" t="0" r="0" b="0"/>
            </a:stretch>
          </a:blipFill>
        </p:spPr>
      </p:sp>
      <p:sp>
        <p:nvSpPr>
          <p:cNvPr name="Freeform 23" id="23"/>
          <p:cNvSpPr/>
          <p:nvPr/>
        </p:nvSpPr>
        <p:spPr>
          <a:xfrm flipH="false" flipV="false" rot="0">
            <a:off x="6257919" y="6442475"/>
            <a:ext cx="5496401" cy="3664267"/>
          </a:xfrm>
          <a:custGeom>
            <a:avLst/>
            <a:gdLst/>
            <a:ahLst/>
            <a:cxnLst/>
            <a:rect r="r" b="b" t="t" l="l"/>
            <a:pathLst>
              <a:path h="3664267" w="5496401">
                <a:moveTo>
                  <a:pt x="0" y="0"/>
                </a:moveTo>
                <a:lnTo>
                  <a:pt x="5496401" y="0"/>
                </a:lnTo>
                <a:lnTo>
                  <a:pt x="5496401" y="3664267"/>
                </a:lnTo>
                <a:lnTo>
                  <a:pt x="0" y="3664267"/>
                </a:lnTo>
                <a:lnTo>
                  <a:pt x="0" y="0"/>
                </a:lnTo>
                <a:close/>
              </a:path>
            </a:pathLst>
          </a:custGeom>
          <a:blipFill>
            <a:blip r:embed="rId6"/>
            <a:stretch>
              <a:fillRect l="0" t="0" r="0" b="0"/>
            </a:stretch>
          </a:blipFill>
        </p:spPr>
      </p:sp>
      <p:sp>
        <p:nvSpPr>
          <p:cNvPr name="Freeform 24" id="24"/>
          <p:cNvSpPr/>
          <p:nvPr/>
        </p:nvSpPr>
        <p:spPr>
          <a:xfrm flipH="false" flipV="false" rot="0">
            <a:off x="2173825" y="6974529"/>
            <a:ext cx="3224359" cy="2430951"/>
          </a:xfrm>
          <a:custGeom>
            <a:avLst/>
            <a:gdLst/>
            <a:ahLst/>
            <a:cxnLst/>
            <a:rect r="r" b="b" t="t" l="l"/>
            <a:pathLst>
              <a:path h="2430951" w="3224359">
                <a:moveTo>
                  <a:pt x="0" y="0"/>
                </a:moveTo>
                <a:lnTo>
                  <a:pt x="3224359" y="0"/>
                </a:lnTo>
                <a:lnTo>
                  <a:pt x="3224359" y="2430952"/>
                </a:lnTo>
                <a:lnTo>
                  <a:pt x="0" y="2430952"/>
                </a:lnTo>
                <a:lnTo>
                  <a:pt x="0" y="0"/>
                </a:lnTo>
                <a:close/>
              </a:path>
            </a:pathLst>
          </a:custGeom>
          <a:blipFill>
            <a:blip r:embed="rId7"/>
            <a:stretch>
              <a:fillRect l="-11970" t="0" r="-13685" b="0"/>
            </a:stretch>
          </a:blipFill>
        </p:spPr>
      </p:sp>
      <p:sp>
        <p:nvSpPr>
          <p:cNvPr name="Freeform 25" id="25"/>
          <p:cNvSpPr/>
          <p:nvPr/>
        </p:nvSpPr>
        <p:spPr>
          <a:xfrm flipH="false" flipV="false" rot="0">
            <a:off x="2255578" y="3859252"/>
            <a:ext cx="3022802" cy="2504591"/>
          </a:xfrm>
          <a:custGeom>
            <a:avLst/>
            <a:gdLst/>
            <a:ahLst/>
            <a:cxnLst/>
            <a:rect r="r" b="b" t="t" l="l"/>
            <a:pathLst>
              <a:path h="2504591" w="3022802">
                <a:moveTo>
                  <a:pt x="0" y="0"/>
                </a:moveTo>
                <a:lnTo>
                  <a:pt x="3022802" y="0"/>
                </a:lnTo>
                <a:lnTo>
                  <a:pt x="3022802" y="2504591"/>
                </a:lnTo>
                <a:lnTo>
                  <a:pt x="0" y="2504591"/>
                </a:lnTo>
                <a:lnTo>
                  <a:pt x="0" y="0"/>
                </a:lnTo>
                <a:close/>
              </a:path>
            </a:pathLst>
          </a:custGeom>
          <a:blipFill>
            <a:blip r:embed="rId8"/>
            <a:stretch>
              <a:fillRect l="-16091" t="-6985" r="-7718" b="-1290"/>
            </a:stretch>
          </a:blipFill>
        </p:spPr>
      </p:sp>
      <p:sp>
        <p:nvSpPr>
          <p:cNvPr name="TextBox 26" id="26"/>
          <p:cNvSpPr txBox="true"/>
          <p:nvPr/>
        </p:nvSpPr>
        <p:spPr>
          <a:xfrm rot="0">
            <a:off x="2521955" y="1359613"/>
            <a:ext cx="13474272" cy="1042800"/>
          </a:xfrm>
          <a:prstGeom prst="rect">
            <a:avLst/>
          </a:prstGeom>
        </p:spPr>
        <p:txBody>
          <a:bodyPr anchor="t" rtlCol="false" tIns="0" lIns="0" bIns="0" rIns="0">
            <a:spAutoFit/>
          </a:bodyPr>
          <a:lstStyle/>
          <a:p>
            <a:pPr algn="ctr">
              <a:lnSpc>
                <a:spcPts val="7971"/>
              </a:lnSpc>
            </a:pPr>
            <a:r>
              <a:rPr lang="en-US" b="true" sz="7971">
                <a:solidFill>
                  <a:srgbClr val="0D346D"/>
                </a:solidFill>
                <a:latin typeface="Open Sans Bold Bold"/>
                <a:ea typeface="Open Sans Bold Bold"/>
                <a:cs typeface="Open Sans Bold Bold"/>
                <a:sym typeface="Open Sans Bold Bold"/>
              </a:rPr>
              <a:t>CÁC DÒNG XE MÁY ĐIỆN</a:t>
            </a:r>
          </a:p>
        </p:txBody>
      </p:sp>
      <p:sp>
        <p:nvSpPr>
          <p:cNvPr name="TextBox 27" id="27"/>
          <p:cNvSpPr txBox="true"/>
          <p:nvPr/>
        </p:nvSpPr>
        <p:spPr>
          <a:xfrm rot="0">
            <a:off x="8889993" y="9421070"/>
            <a:ext cx="2618146" cy="424754"/>
          </a:xfrm>
          <a:prstGeom prst="rect">
            <a:avLst/>
          </a:prstGeom>
        </p:spPr>
        <p:txBody>
          <a:bodyPr anchor="t" rtlCol="false" tIns="0" lIns="0" bIns="0" rIns="0">
            <a:spAutoFit/>
          </a:bodyPr>
          <a:lstStyle/>
          <a:p>
            <a:pPr algn="ctr">
              <a:lnSpc>
                <a:spcPts val="3465"/>
              </a:lnSpc>
              <a:spcBef>
                <a:spcPct val="0"/>
              </a:spcBef>
            </a:pPr>
            <a:r>
              <a:rPr lang="en-US" b="true" sz="2475">
                <a:solidFill>
                  <a:srgbClr val="373434"/>
                </a:solidFill>
                <a:latin typeface="Open Sans Bold"/>
                <a:ea typeface="Open Sans Bold"/>
                <a:cs typeface="Open Sans Bold"/>
                <a:sym typeface="Open Sans Bold"/>
              </a:rPr>
              <a:t>VESPA</a:t>
            </a:r>
          </a:p>
        </p:txBody>
      </p:sp>
      <p:sp>
        <p:nvSpPr>
          <p:cNvPr name="TextBox 28" id="28"/>
          <p:cNvSpPr txBox="true"/>
          <p:nvPr/>
        </p:nvSpPr>
        <p:spPr>
          <a:xfrm rot="0">
            <a:off x="8081775" y="6404375"/>
            <a:ext cx="2221317" cy="356233"/>
          </a:xfrm>
          <a:prstGeom prst="rect">
            <a:avLst/>
          </a:prstGeom>
        </p:spPr>
        <p:txBody>
          <a:bodyPr anchor="t" rtlCol="false" tIns="0" lIns="0" bIns="0" rIns="0">
            <a:spAutoFit/>
          </a:bodyPr>
          <a:lstStyle/>
          <a:p>
            <a:pPr algn="ctr">
              <a:lnSpc>
                <a:spcPts val="2940"/>
              </a:lnSpc>
              <a:spcBef>
                <a:spcPct val="0"/>
              </a:spcBef>
            </a:pPr>
            <a:r>
              <a:rPr lang="en-US" b="true" sz="2100">
                <a:solidFill>
                  <a:srgbClr val="373434"/>
                </a:solidFill>
                <a:latin typeface="Open Sans Bold"/>
                <a:ea typeface="Open Sans Bold"/>
                <a:cs typeface="Open Sans Bold"/>
                <a:sym typeface="Open Sans Bold"/>
              </a:rPr>
              <a:t>YADEA</a:t>
            </a:r>
          </a:p>
        </p:txBody>
      </p:sp>
      <p:sp>
        <p:nvSpPr>
          <p:cNvPr name="TextBox 29" id="29"/>
          <p:cNvSpPr txBox="true"/>
          <p:nvPr/>
        </p:nvSpPr>
        <p:spPr>
          <a:xfrm rot="0">
            <a:off x="2675346" y="9605506"/>
            <a:ext cx="2221317" cy="356233"/>
          </a:xfrm>
          <a:prstGeom prst="rect">
            <a:avLst/>
          </a:prstGeom>
        </p:spPr>
        <p:txBody>
          <a:bodyPr anchor="t" rtlCol="false" tIns="0" lIns="0" bIns="0" rIns="0">
            <a:spAutoFit/>
          </a:bodyPr>
          <a:lstStyle/>
          <a:p>
            <a:pPr algn="ctr">
              <a:lnSpc>
                <a:spcPts val="2940"/>
              </a:lnSpc>
              <a:spcBef>
                <a:spcPct val="0"/>
              </a:spcBef>
            </a:pPr>
            <a:r>
              <a:rPr lang="en-US" sz="2100">
                <a:solidFill>
                  <a:srgbClr val="FFFFFF"/>
                </a:solidFill>
                <a:latin typeface="Open Sans"/>
                <a:ea typeface="Open Sans"/>
                <a:cs typeface="Open Sans"/>
                <a:sym typeface="Open Sans"/>
              </a:rPr>
              <a:t>DATBIKE</a:t>
            </a:r>
          </a:p>
        </p:txBody>
      </p:sp>
      <p:sp>
        <p:nvSpPr>
          <p:cNvPr name="TextBox 30" id="30"/>
          <p:cNvSpPr txBox="true"/>
          <p:nvPr/>
        </p:nvSpPr>
        <p:spPr>
          <a:xfrm rot="0">
            <a:off x="13231191" y="9201150"/>
            <a:ext cx="2821953" cy="456110"/>
          </a:xfrm>
          <a:prstGeom prst="rect">
            <a:avLst/>
          </a:prstGeom>
        </p:spPr>
        <p:txBody>
          <a:bodyPr anchor="t" rtlCol="false" tIns="0" lIns="0" bIns="0" rIns="0">
            <a:spAutoFit/>
          </a:bodyPr>
          <a:lstStyle/>
          <a:p>
            <a:pPr algn="ctr">
              <a:lnSpc>
                <a:spcPts val="3735"/>
              </a:lnSpc>
              <a:spcBef>
                <a:spcPct val="0"/>
              </a:spcBef>
            </a:pPr>
            <a:r>
              <a:rPr lang="en-US" b="true" sz="2667">
                <a:solidFill>
                  <a:srgbClr val="FFFFFF"/>
                </a:solidFill>
                <a:latin typeface="Open Sans Bold"/>
                <a:ea typeface="Open Sans Bold"/>
                <a:cs typeface="Open Sans Bold"/>
                <a:sym typeface="Open Sans Bold"/>
              </a:rPr>
              <a:t>VINFAST</a:t>
            </a:r>
          </a:p>
        </p:txBody>
      </p:sp>
      <p:sp>
        <p:nvSpPr>
          <p:cNvPr name="TextBox 31" id="31"/>
          <p:cNvSpPr txBox="true"/>
          <p:nvPr/>
        </p:nvSpPr>
        <p:spPr>
          <a:xfrm rot="0">
            <a:off x="2173825" y="3091387"/>
            <a:ext cx="3089439" cy="514349"/>
          </a:xfrm>
          <a:prstGeom prst="rect">
            <a:avLst/>
          </a:prstGeom>
        </p:spPr>
        <p:txBody>
          <a:bodyPr anchor="t" rtlCol="false" tIns="0" lIns="0" bIns="0" rIns="0">
            <a:spAutoFit/>
          </a:bodyPr>
          <a:lstStyle/>
          <a:p>
            <a:pPr algn="ctr">
              <a:lnSpc>
                <a:spcPts val="4200"/>
              </a:lnSpc>
              <a:spcBef>
                <a:spcPct val="0"/>
              </a:spcBef>
            </a:pPr>
            <a:r>
              <a:rPr lang="en-US" b="true" sz="3000">
                <a:solidFill>
                  <a:srgbClr val="FFFFFF"/>
                </a:solidFill>
                <a:latin typeface="Open Sans Bold"/>
                <a:ea typeface="Open Sans Bold"/>
                <a:cs typeface="Open Sans Bold"/>
                <a:sym typeface="Open Sans Bold"/>
              </a:rPr>
              <a:t>SANG TRỌNG</a:t>
            </a:r>
          </a:p>
        </p:txBody>
      </p:sp>
      <p:sp>
        <p:nvSpPr>
          <p:cNvPr name="TextBox 32" id="32"/>
          <p:cNvSpPr txBox="true"/>
          <p:nvPr/>
        </p:nvSpPr>
        <p:spPr>
          <a:xfrm rot="0">
            <a:off x="7597428" y="3091387"/>
            <a:ext cx="3089439" cy="514349"/>
          </a:xfrm>
          <a:prstGeom prst="rect">
            <a:avLst/>
          </a:prstGeom>
        </p:spPr>
        <p:txBody>
          <a:bodyPr anchor="t" rtlCol="false" tIns="0" lIns="0" bIns="0" rIns="0">
            <a:spAutoFit/>
          </a:bodyPr>
          <a:lstStyle/>
          <a:p>
            <a:pPr algn="ctr">
              <a:lnSpc>
                <a:spcPts val="4200"/>
              </a:lnSpc>
              <a:spcBef>
                <a:spcPct val="0"/>
              </a:spcBef>
            </a:pPr>
            <a:r>
              <a:rPr lang="en-US" b="true" sz="3000">
                <a:solidFill>
                  <a:srgbClr val="FFFFFF"/>
                </a:solidFill>
                <a:latin typeface="Open Sans Bold"/>
                <a:ea typeface="Open Sans Bold"/>
                <a:cs typeface="Open Sans Bold"/>
                <a:sym typeface="Open Sans Bold"/>
              </a:rPr>
              <a:t>SÀNH ĐIỆU</a:t>
            </a:r>
          </a:p>
        </p:txBody>
      </p:sp>
      <p:sp>
        <p:nvSpPr>
          <p:cNvPr name="TextBox 33" id="33"/>
          <p:cNvSpPr txBox="true"/>
          <p:nvPr/>
        </p:nvSpPr>
        <p:spPr>
          <a:xfrm rot="0">
            <a:off x="13024735" y="3091387"/>
            <a:ext cx="3089439" cy="514349"/>
          </a:xfrm>
          <a:prstGeom prst="rect">
            <a:avLst/>
          </a:prstGeom>
        </p:spPr>
        <p:txBody>
          <a:bodyPr anchor="t" rtlCol="false" tIns="0" lIns="0" bIns="0" rIns="0">
            <a:spAutoFit/>
          </a:bodyPr>
          <a:lstStyle/>
          <a:p>
            <a:pPr algn="ctr">
              <a:lnSpc>
                <a:spcPts val="4200"/>
              </a:lnSpc>
              <a:spcBef>
                <a:spcPct val="0"/>
              </a:spcBef>
            </a:pPr>
            <a:r>
              <a:rPr lang="en-US" b="true" sz="3000">
                <a:solidFill>
                  <a:srgbClr val="FFFFFF"/>
                </a:solidFill>
                <a:latin typeface="Open Sans Bold"/>
                <a:ea typeface="Open Sans Bold"/>
                <a:cs typeface="Open Sans Bold"/>
                <a:sym typeface="Open Sans Bold"/>
              </a:rPr>
              <a:t>CÁ TÍNH</a:t>
            </a:r>
          </a:p>
        </p:txBody>
      </p:sp>
      <p:sp>
        <p:nvSpPr>
          <p:cNvPr name="TextBox 34" id="34"/>
          <p:cNvSpPr txBox="true"/>
          <p:nvPr/>
        </p:nvSpPr>
        <p:spPr>
          <a:xfrm rot="0">
            <a:off x="2656320" y="6456354"/>
            <a:ext cx="2221317" cy="356233"/>
          </a:xfrm>
          <a:prstGeom prst="rect">
            <a:avLst/>
          </a:prstGeom>
        </p:spPr>
        <p:txBody>
          <a:bodyPr anchor="t" rtlCol="false" tIns="0" lIns="0" bIns="0" rIns="0">
            <a:spAutoFit/>
          </a:bodyPr>
          <a:lstStyle/>
          <a:p>
            <a:pPr algn="ctr">
              <a:lnSpc>
                <a:spcPts val="2940"/>
              </a:lnSpc>
              <a:spcBef>
                <a:spcPct val="0"/>
              </a:spcBef>
            </a:pPr>
            <a:r>
              <a:rPr lang="en-US" sz="2100">
                <a:solidFill>
                  <a:srgbClr val="FFFFFF"/>
                </a:solidFill>
                <a:latin typeface="Open Sans"/>
                <a:ea typeface="Open Sans"/>
                <a:cs typeface="Open Sans"/>
                <a:sym typeface="Open Sans"/>
              </a:rPr>
              <a:t>DIBAO</a:t>
            </a:r>
          </a:p>
        </p:txBody>
      </p:sp>
      <p:grpSp>
        <p:nvGrpSpPr>
          <p:cNvPr name="Group 35" id="35"/>
          <p:cNvGrpSpPr/>
          <p:nvPr/>
        </p:nvGrpSpPr>
        <p:grpSpPr>
          <a:xfrm rot="0">
            <a:off x="367371" y="194330"/>
            <a:ext cx="4645177" cy="980587"/>
            <a:chOff x="0" y="0"/>
            <a:chExt cx="1342807" cy="283464"/>
          </a:xfrm>
        </p:grpSpPr>
        <p:sp>
          <p:nvSpPr>
            <p:cNvPr name="Freeform 36" id="36"/>
            <p:cNvSpPr/>
            <p:nvPr/>
          </p:nvSpPr>
          <p:spPr>
            <a:xfrm flipH="false" flipV="false" rot="0">
              <a:off x="0" y="0"/>
              <a:ext cx="1342807" cy="283464"/>
            </a:xfrm>
            <a:custGeom>
              <a:avLst/>
              <a:gdLst/>
              <a:ahLst/>
              <a:cxnLst/>
              <a:rect r="r" b="b" t="t" l="l"/>
              <a:pathLst>
                <a:path h="283464" w="1342807">
                  <a:moveTo>
                    <a:pt x="83333" y="0"/>
                  </a:moveTo>
                  <a:lnTo>
                    <a:pt x="1259474" y="0"/>
                  </a:lnTo>
                  <a:cubicBezTo>
                    <a:pt x="1305498" y="0"/>
                    <a:pt x="1342807" y="37309"/>
                    <a:pt x="1342807" y="83333"/>
                  </a:cubicBezTo>
                  <a:lnTo>
                    <a:pt x="1342807" y="200131"/>
                  </a:lnTo>
                  <a:cubicBezTo>
                    <a:pt x="1342807" y="246154"/>
                    <a:pt x="1305498" y="283464"/>
                    <a:pt x="1259474" y="283464"/>
                  </a:cubicBezTo>
                  <a:lnTo>
                    <a:pt x="83333" y="283464"/>
                  </a:lnTo>
                  <a:cubicBezTo>
                    <a:pt x="37309" y="283464"/>
                    <a:pt x="0" y="246154"/>
                    <a:pt x="0" y="200131"/>
                  </a:cubicBezTo>
                  <a:lnTo>
                    <a:pt x="0" y="83333"/>
                  </a:lnTo>
                  <a:cubicBezTo>
                    <a:pt x="0" y="37309"/>
                    <a:pt x="37309" y="0"/>
                    <a:pt x="83333" y="0"/>
                  </a:cubicBezTo>
                  <a:close/>
                </a:path>
              </a:pathLst>
            </a:custGeom>
            <a:solidFill>
              <a:srgbClr val="FF9F1C"/>
            </a:solidFill>
            <a:ln w="57150" cap="rnd">
              <a:solidFill>
                <a:srgbClr val="1C1C1C"/>
              </a:solidFill>
              <a:prstDash val="solid"/>
              <a:round/>
            </a:ln>
          </p:spPr>
        </p:sp>
        <p:sp>
          <p:nvSpPr>
            <p:cNvPr name="TextBox 37" id="37"/>
            <p:cNvSpPr txBox="true"/>
            <p:nvPr/>
          </p:nvSpPr>
          <p:spPr>
            <a:xfrm>
              <a:off x="0" y="-38100"/>
              <a:ext cx="1342807" cy="321564"/>
            </a:xfrm>
            <a:prstGeom prst="rect">
              <a:avLst/>
            </a:prstGeom>
          </p:spPr>
          <p:txBody>
            <a:bodyPr anchor="ctr" rtlCol="false" tIns="50800" lIns="50800" bIns="50800" rIns="50800"/>
            <a:lstStyle/>
            <a:p>
              <a:pPr algn="ctr">
                <a:lnSpc>
                  <a:spcPts val="2659"/>
                </a:lnSpc>
                <a:spcBef>
                  <a:spcPct val="0"/>
                </a:spcBef>
              </a:pPr>
            </a:p>
          </p:txBody>
        </p:sp>
      </p:grpSp>
      <p:sp>
        <p:nvSpPr>
          <p:cNvPr name="Freeform 38" id="38"/>
          <p:cNvSpPr/>
          <p:nvPr/>
        </p:nvSpPr>
        <p:spPr>
          <a:xfrm flipH="false" flipV="false" rot="0">
            <a:off x="694088" y="286431"/>
            <a:ext cx="742269" cy="742269"/>
          </a:xfrm>
          <a:custGeom>
            <a:avLst/>
            <a:gdLst/>
            <a:ahLst/>
            <a:cxnLst/>
            <a:rect r="r" b="b" t="t" l="l"/>
            <a:pathLst>
              <a:path h="742269" w="742269">
                <a:moveTo>
                  <a:pt x="0" y="0"/>
                </a:moveTo>
                <a:lnTo>
                  <a:pt x="742270" y="0"/>
                </a:lnTo>
                <a:lnTo>
                  <a:pt x="742270" y="742269"/>
                </a:lnTo>
                <a:lnTo>
                  <a:pt x="0" y="742269"/>
                </a:lnTo>
                <a:lnTo>
                  <a:pt x="0" y="0"/>
                </a:lnTo>
                <a:close/>
              </a:path>
            </a:pathLst>
          </a:custGeom>
          <a:blipFill>
            <a:blip r:embed="rId9"/>
            <a:stretch>
              <a:fillRect l="0" t="0" r="0" b="0"/>
            </a:stretch>
          </a:blipFill>
        </p:spPr>
      </p:sp>
      <p:sp>
        <p:nvSpPr>
          <p:cNvPr name="TextBox 39" id="39"/>
          <p:cNvSpPr txBox="true"/>
          <p:nvPr/>
        </p:nvSpPr>
        <p:spPr>
          <a:xfrm rot="0">
            <a:off x="1363312" y="556671"/>
            <a:ext cx="3671958" cy="294005"/>
          </a:xfrm>
          <a:prstGeom prst="rect">
            <a:avLst/>
          </a:prstGeom>
        </p:spPr>
        <p:txBody>
          <a:bodyPr anchor="t" rtlCol="false" tIns="0" lIns="0" bIns="0" rIns="0">
            <a:spAutoFit/>
          </a:bodyPr>
          <a:lstStyle/>
          <a:p>
            <a:pPr algn="l">
              <a:lnSpc>
                <a:spcPts val="2199"/>
              </a:lnSpc>
            </a:pPr>
            <a:r>
              <a:rPr lang="en-US" sz="2199" b="true">
                <a:solidFill>
                  <a:srgbClr val="1C1C1C"/>
                </a:solidFill>
                <a:latin typeface="Nourd Bold"/>
                <a:ea typeface="Nourd Bold"/>
                <a:cs typeface="Nourd Bold"/>
                <a:sym typeface="Nourd Bold"/>
              </a:rPr>
              <a:t> TRƯỜNG ĐẠI HỌC VINH</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5767627" y="-261903"/>
            <a:ext cx="6752746" cy="11001062"/>
            <a:chOff x="0" y="0"/>
            <a:chExt cx="1778501" cy="2897399"/>
          </a:xfrm>
        </p:grpSpPr>
        <p:sp>
          <p:nvSpPr>
            <p:cNvPr name="Freeform 3" id="3"/>
            <p:cNvSpPr/>
            <p:nvPr/>
          </p:nvSpPr>
          <p:spPr>
            <a:xfrm flipH="false" flipV="false" rot="0">
              <a:off x="0" y="0"/>
              <a:ext cx="1778501" cy="2897399"/>
            </a:xfrm>
            <a:custGeom>
              <a:avLst/>
              <a:gdLst/>
              <a:ahLst/>
              <a:cxnLst/>
              <a:rect r="r" b="b" t="t" l="l"/>
              <a:pathLst>
                <a:path h="2897399" w="1778501">
                  <a:moveTo>
                    <a:pt x="0" y="0"/>
                  </a:moveTo>
                  <a:lnTo>
                    <a:pt x="1778501" y="0"/>
                  </a:lnTo>
                  <a:lnTo>
                    <a:pt x="1778501" y="2897399"/>
                  </a:lnTo>
                  <a:lnTo>
                    <a:pt x="0" y="2897399"/>
                  </a:lnTo>
                  <a:close/>
                </a:path>
              </a:pathLst>
            </a:custGeom>
            <a:solidFill>
              <a:srgbClr val="0D346D"/>
            </a:solidFill>
          </p:spPr>
        </p:sp>
        <p:sp>
          <p:nvSpPr>
            <p:cNvPr name="TextBox 4" id="4"/>
            <p:cNvSpPr txBox="true"/>
            <p:nvPr/>
          </p:nvSpPr>
          <p:spPr>
            <a:xfrm>
              <a:off x="0" y="-57150"/>
              <a:ext cx="1778501" cy="2954549"/>
            </a:xfrm>
            <a:prstGeom prst="rect">
              <a:avLst/>
            </a:prstGeom>
          </p:spPr>
          <p:txBody>
            <a:bodyPr anchor="ctr" rtlCol="false" tIns="50800" lIns="50800" bIns="50800" rIns="50800"/>
            <a:lstStyle/>
            <a:p>
              <a:pPr algn="ctr">
                <a:lnSpc>
                  <a:spcPts val="3500"/>
                </a:lnSpc>
              </a:pPr>
            </a:p>
          </p:txBody>
        </p:sp>
      </p:grpSp>
      <p:sp>
        <p:nvSpPr>
          <p:cNvPr name="AutoShape 5" id="5"/>
          <p:cNvSpPr/>
          <p:nvPr/>
        </p:nvSpPr>
        <p:spPr>
          <a:xfrm rot="-2078249">
            <a:off x="2468346" y="3326495"/>
            <a:ext cx="1690809" cy="0"/>
          </a:xfrm>
          <a:prstGeom prst="line">
            <a:avLst/>
          </a:prstGeom>
          <a:ln cap="flat" w="9525">
            <a:solidFill>
              <a:srgbClr val="0D346D"/>
            </a:solidFill>
            <a:prstDash val="solid"/>
            <a:headEnd type="none" len="sm" w="sm"/>
            <a:tailEnd type="none" len="sm" w="sm"/>
          </a:ln>
        </p:spPr>
      </p:sp>
      <p:sp>
        <p:nvSpPr>
          <p:cNvPr name="AutoShape 6" id="6"/>
          <p:cNvSpPr/>
          <p:nvPr/>
        </p:nvSpPr>
        <p:spPr>
          <a:xfrm rot="-8495179">
            <a:off x="14473699" y="3395519"/>
            <a:ext cx="1690809" cy="0"/>
          </a:xfrm>
          <a:prstGeom prst="line">
            <a:avLst/>
          </a:prstGeom>
          <a:ln cap="flat" w="9525">
            <a:solidFill>
              <a:srgbClr val="0D346D"/>
            </a:solidFill>
            <a:prstDash val="solid"/>
            <a:headEnd type="none" len="sm" w="sm"/>
            <a:tailEnd type="none" len="sm" w="sm"/>
          </a:ln>
        </p:spPr>
      </p:sp>
      <p:grpSp>
        <p:nvGrpSpPr>
          <p:cNvPr name="Group 7" id="7"/>
          <p:cNvGrpSpPr/>
          <p:nvPr/>
        </p:nvGrpSpPr>
        <p:grpSpPr>
          <a:xfrm rot="0">
            <a:off x="0" y="3815689"/>
            <a:ext cx="5796446" cy="1599550"/>
            <a:chOff x="0" y="0"/>
            <a:chExt cx="1526636" cy="421281"/>
          </a:xfrm>
        </p:grpSpPr>
        <p:sp>
          <p:nvSpPr>
            <p:cNvPr name="Freeform 8" id="8"/>
            <p:cNvSpPr/>
            <p:nvPr/>
          </p:nvSpPr>
          <p:spPr>
            <a:xfrm flipH="false" flipV="false" rot="0">
              <a:off x="0" y="0"/>
              <a:ext cx="1526636" cy="421281"/>
            </a:xfrm>
            <a:custGeom>
              <a:avLst/>
              <a:gdLst/>
              <a:ahLst/>
              <a:cxnLst/>
              <a:rect r="r" b="b" t="t" l="l"/>
              <a:pathLst>
                <a:path h="421281" w="1526636">
                  <a:moveTo>
                    <a:pt x="0" y="0"/>
                  </a:moveTo>
                  <a:lnTo>
                    <a:pt x="1526636" y="0"/>
                  </a:lnTo>
                  <a:lnTo>
                    <a:pt x="1526636" y="421281"/>
                  </a:lnTo>
                  <a:lnTo>
                    <a:pt x="0" y="421281"/>
                  </a:lnTo>
                  <a:close/>
                </a:path>
              </a:pathLst>
            </a:custGeom>
            <a:solidFill>
              <a:srgbClr val="FF9F1C"/>
            </a:solidFill>
          </p:spPr>
        </p:sp>
        <p:sp>
          <p:nvSpPr>
            <p:cNvPr name="TextBox 9" id="9"/>
            <p:cNvSpPr txBox="true"/>
            <p:nvPr/>
          </p:nvSpPr>
          <p:spPr>
            <a:xfrm>
              <a:off x="0" y="-57150"/>
              <a:ext cx="1526636" cy="478431"/>
            </a:xfrm>
            <a:prstGeom prst="rect">
              <a:avLst/>
            </a:prstGeom>
          </p:spPr>
          <p:txBody>
            <a:bodyPr anchor="ctr" rtlCol="false" tIns="50800" lIns="50800" bIns="50800" rIns="50800"/>
            <a:lstStyle/>
            <a:p>
              <a:pPr algn="ctr">
                <a:lnSpc>
                  <a:spcPts val="3500"/>
                </a:lnSpc>
              </a:pPr>
            </a:p>
          </p:txBody>
        </p:sp>
      </p:grpSp>
      <p:grpSp>
        <p:nvGrpSpPr>
          <p:cNvPr name="Group 10" id="10"/>
          <p:cNvGrpSpPr/>
          <p:nvPr/>
        </p:nvGrpSpPr>
        <p:grpSpPr>
          <a:xfrm rot="0">
            <a:off x="12520373" y="3815689"/>
            <a:ext cx="5796446" cy="1599550"/>
            <a:chOff x="0" y="0"/>
            <a:chExt cx="1526636" cy="421281"/>
          </a:xfrm>
        </p:grpSpPr>
        <p:sp>
          <p:nvSpPr>
            <p:cNvPr name="Freeform 11" id="11"/>
            <p:cNvSpPr/>
            <p:nvPr/>
          </p:nvSpPr>
          <p:spPr>
            <a:xfrm flipH="false" flipV="false" rot="0">
              <a:off x="0" y="0"/>
              <a:ext cx="1526636" cy="421281"/>
            </a:xfrm>
            <a:custGeom>
              <a:avLst/>
              <a:gdLst/>
              <a:ahLst/>
              <a:cxnLst/>
              <a:rect r="r" b="b" t="t" l="l"/>
              <a:pathLst>
                <a:path h="421281" w="1526636">
                  <a:moveTo>
                    <a:pt x="0" y="0"/>
                  </a:moveTo>
                  <a:lnTo>
                    <a:pt x="1526636" y="0"/>
                  </a:lnTo>
                  <a:lnTo>
                    <a:pt x="1526636" y="421281"/>
                  </a:lnTo>
                  <a:lnTo>
                    <a:pt x="0" y="421281"/>
                  </a:lnTo>
                  <a:close/>
                </a:path>
              </a:pathLst>
            </a:custGeom>
            <a:solidFill>
              <a:srgbClr val="FF9F1C"/>
            </a:solidFill>
          </p:spPr>
        </p:sp>
        <p:sp>
          <p:nvSpPr>
            <p:cNvPr name="TextBox 12" id="12"/>
            <p:cNvSpPr txBox="true"/>
            <p:nvPr/>
          </p:nvSpPr>
          <p:spPr>
            <a:xfrm>
              <a:off x="0" y="-57150"/>
              <a:ext cx="1526636" cy="478431"/>
            </a:xfrm>
            <a:prstGeom prst="rect">
              <a:avLst/>
            </a:prstGeom>
          </p:spPr>
          <p:txBody>
            <a:bodyPr anchor="ctr" rtlCol="false" tIns="50800" lIns="50800" bIns="50800" rIns="50800"/>
            <a:lstStyle/>
            <a:p>
              <a:pPr algn="ctr">
                <a:lnSpc>
                  <a:spcPts val="3500"/>
                </a:lnSpc>
              </a:pPr>
            </a:p>
          </p:txBody>
        </p:sp>
      </p:grpSp>
      <p:sp>
        <p:nvSpPr>
          <p:cNvPr name="AutoShape 13" id="13"/>
          <p:cNvSpPr/>
          <p:nvPr/>
        </p:nvSpPr>
        <p:spPr>
          <a:xfrm rot="0">
            <a:off x="4012026" y="2837302"/>
            <a:ext cx="3819459" cy="0"/>
          </a:xfrm>
          <a:prstGeom prst="line">
            <a:avLst/>
          </a:prstGeom>
          <a:ln cap="flat" w="9525">
            <a:solidFill>
              <a:srgbClr val="0D346D"/>
            </a:solidFill>
            <a:prstDash val="solid"/>
            <a:headEnd type="none" len="sm" w="sm"/>
            <a:tailEnd type="none" len="sm" w="sm"/>
          </a:ln>
        </p:spPr>
      </p:sp>
      <p:sp>
        <p:nvSpPr>
          <p:cNvPr name="AutoShape 14" id="14"/>
          <p:cNvSpPr/>
          <p:nvPr/>
        </p:nvSpPr>
        <p:spPr>
          <a:xfrm rot="0">
            <a:off x="10834272" y="2861745"/>
            <a:ext cx="3819459" cy="0"/>
          </a:xfrm>
          <a:prstGeom prst="line">
            <a:avLst/>
          </a:prstGeom>
          <a:ln cap="flat" w="9525">
            <a:solidFill>
              <a:srgbClr val="0D346D"/>
            </a:solidFill>
            <a:prstDash val="solid"/>
            <a:headEnd type="none" len="sm" w="sm"/>
            <a:tailEnd type="none" len="sm" w="sm"/>
          </a:ln>
        </p:spPr>
      </p:sp>
      <p:sp>
        <p:nvSpPr>
          <p:cNvPr name="Freeform 15" id="15"/>
          <p:cNvSpPr/>
          <p:nvPr/>
        </p:nvSpPr>
        <p:spPr>
          <a:xfrm flipH="false" flipV="false" rot="0">
            <a:off x="10339637" y="-159826"/>
            <a:ext cx="3987291" cy="761210"/>
          </a:xfrm>
          <a:custGeom>
            <a:avLst/>
            <a:gdLst/>
            <a:ahLst/>
            <a:cxnLst/>
            <a:rect r="r" b="b" t="t" l="l"/>
            <a:pathLst>
              <a:path h="761210" w="3987291">
                <a:moveTo>
                  <a:pt x="0" y="0"/>
                </a:moveTo>
                <a:lnTo>
                  <a:pt x="3987291" y="0"/>
                </a:lnTo>
                <a:lnTo>
                  <a:pt x="3987291" y="761210"/>
                </a:lnTo>
                <a:lnTo>
                  <a:pt x="0" y="76121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6" id="16"/>
          <p:cNvSpPr/>
          <p:nvPr/>
        </p:nvSpPr>
        <p:spPr>
          <a:xfrm flipH="false" flipV="false" rot="0">
            <a:off x="3488799" y="9525790"/>
            <a:ext cx="3987291" cy="761210"/>
          </a:xfrm>
          <a:custGeom>
            <a:avLst/>
            <a:gdLst/>
            <a:ahLst/>
            <a:cxnLst/>
            <a:rect r="r" b="b" t="t" l="l"/>
            <a:pathLst>
              <a:path h="761210" w="3987291">
                <a:moveTo>
                  <a:pt x="0" y="0"/>
                </a:moveTo>
                <a:lnTo>
                  <a:pt x="3987291" y="0"/>
                </a:lnTo>
                <a:lnTo>
                  <a:pt x="3987291" y="761210"/>
                </a:lnTo>
                <a:lnTo>
                  <a:pt x="0" y="76121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7" id="17"/>
          <p:cNvSpPr/>
          <p:nvPr/>
        </p:nvSpPr>
        <p:spPr>
          <a:xfrm flipH="false" flipV="false" rot="0">
            <a:off x="5767627" y="-188790"/>
            <a:ext cx="6752746" cy="6786769"/>
          </a:xfrm>
          <a:custGeom>
            <a:avLst/>
            <a:gdLst/>
            <a:ahLst/>
            <a:cxnLst/>
            <a:rect r="r" b="b" t="t" l="l"/>
            <a:pathLst>
              <a:path h="6786769" w="6752746">
                <a:moveTo>
                  <a:pt x="0" y="0"/>
                </a:moveTo>
                <a:lnTo>
                  <a:pt x="6752746" y="0"/>
                </a:lnTo>
                <a:lnTo>
                  <a:pt x="6752746" y="6786769"/>
                </a:lnTo>
                <a:lnTo>
                  <a:pt x="0" y="6786769"/>
                </a:lnTo>
                <a:lnTo>
                  <a:pt x="0" y="0"/>
                </a:lnTo>
                <a:close/>
              </a:path>
            </a:pathLst>
          </a:custGeom>
          <a:blipFill>
            <a:blip r:embed="rId4"/>
            <a:stretch>
              <a:fillRect l="-32493" t="0" r="-19613" b="0"/>
            </a:stretch>
          </a:blipFill>
        </p:spPr>
      </p:sp>
      <p:sp>
        <p:nvSpPr>
          <p:cNvPr name="Freeform 18" id="18"/>
          <p:cNvSpPr/>
          <p:nvPr/>
        </p:nvSpPr>
        <p:spPr>
          <a:xfrm flipH="false" flipV="false" rot="0">
            <a:off x="5796446" y="6597979"/>
            <a:ext cx="1263193" cy="1005728"/>
          </a:xfrm>
          <a:custGeom>
            <a:avLst/>
            <a:gdLst/>
            <a:ahLst/>
            <a:cxnLst/>
            <a:rect r="r" b="b" t="t" l="l"/>
            <a:pathLst>
              <a:path h="1005728" w="1263193">
                <a:moveTo>
                  <a:pt x="0" y="0"/>
                </a:moveTo>
                <a:lnTo>
                  <a:pt x="1263193" y="0"/>
                </a:lnTo>
                <a:lnTo>
                  <a:pt x="1263193" y="1005728"/>
                </a:lnTo>
                <a:lnTo>
                  <a:pt x="0" y="1005728"/>
                </a:lnTo>
                <a:lnTo>
                  <a:pt x="0" y="0"/>
                </a:lnTo>
                <a:close/>
              </a:path>
            </a:pathLst>
          </a:custGeom>
          <a:blipFill>
            <a:blip r:embed="rId5"/>
            <a:stretch>
              <a:fillRect l="-11273" t="0" r="-9224" b="0"/>
            </a:stretch>
          </a:blipFill>
        </p:spPr>
      </p:sp>
      <p:sp>
        <p:nvSpPr>
          <p:cNvPr name="Freeform 19" id="19"/>
          <p:cNvSpPr/>
          <p:nvPr/>
        </p:nvSpPr>
        <p:spPr>
          <a:xfrm flipH="false" flipV="false" rot="0">
            <a:off x="7059639" y="6597979"/>
            <a:ext cx="1182945" cy="1017111"/>
          </a:xfrm>
          <a:custGeom>
            <a:avLst/>
            <a:gdLst/>
            <a:ahLst/>
            <a:cxnLst/>
            <a:rect r="r" b="b" t="t" l="l"/>
            <a:pathLst>
              <a:path h="1017111" w="1182945">
                <a:moveTo>
                  <a:pt x="0" y="0"/>
                </a:moveTo>
                <a:lnTo>
                  <a:pt x="1182944" y="0"/>
                </a:lnTo>
                <a:lnTo>
                  <a:pt x="1182944" y="1017111"/>
                </a:lnTo>
                <a:lnTo>
                  <a:pt x="0" y="1017111"/>
                </a:lnTo>
                <a:lnTo>
                  <a:pt x="0" y="0"/>
                </a:lnTo>
                <a:close/>
              </a:path>
            </a:pathLst>
          </a:custGeom>
          <a:blipFill>
            <a:blip r:embed="rId6"/>
            <a:stretch>
              <a:fillRect l="-20542" t="0" r="-9586" b="0"/>
            </a:stretch>
          </a:blipFill>
        </p:spPr>
      </p:sp>
      <p:sp>
        <p:nvSpPr>
          <p:cNvPr name="Freeform 20" id="20"/>
          <p:cNvSpPr/>
          <p:nvPr/>
        </p:nvSpPr>
        <p:spPr>
          <a:xfrm flipH="false" flipV="false" rot="0">
            <a:off x="8242583" y="6597979"/>
            <a:ext cx="1477982" cy="1017111"/>
          </a:xfrm>
          <a:custGeom>
            <a:avLst/>
            <a:gdLst/>
            <a:ahLst/>
            <a:cxnLst/>
            <a:rect r="r" b="b" t="t" l="l"/>
            <a:pathLst>
              <a:path h="1017111" w="1477982">
                <a:moveTo>
                  <a:pt x="0" y="0"/>
                </a:moveTo>
                <a:lnTo>
                  <a:pt x="1477982" y="0"/>
                </a:lnTo>
                <a:lnTo>
                  <a:pt x="1477982" y="1017111"/>
                </a:lnTo>
                <a:lnTo>
                  <a:pt x="0" y="1017111"/>
                </a:lnTo>
                <a:lnTo>
                  <a:pt x="0" y="0"/>
                </a:lnTo>
                <a:close/>
              </a:path>
            </a:pathLst>
          </a:custGeom>
          <a:blipFill>
            <a:blip r:embed="rId7"/>
            <a:stretch>
              <a:fillRect l="-11576" t="-3564" r="0" b="-3564"/>
            </a:stretch>
          </a:blipFill>
        </p:spPr>
      </p:sp>
      <p:sp>
        <p:nvSpPr>
          <p:cNvPr name="Freeform 21" id="21"/>
          <p:cNvSpPr/>
          <p:nvPr/>
        </p:nvSpPr>
        <p:spPr>
          <a:xfrm flipH="false" flipV="false" rot="0">
            <a:off x="9542363" y="6586596"/>
            <a:ext cx="1446370" cy="1017111"/>
          </a:xfrm>
          <a:custGeom>
            <a:avLst/>
            <a:gdLst/>
            <a:ahLst/>
            <a:cxnLst/>
            <a:rect r="r" b="b" t="t" l="l"/>
            <a:pathLst>
              <a:path h="1017111" w="1446370">
                <a:moveTo>
                  <a:pt x="0" y="0"/>
                </a:moveTo>
                <a:lnTo>
                  <a:pt x="1446370" y="0"/>
                </a:lnTo>
                <a:lnTo>
                  <a:pt x="1446370" y="1017111"/>
                </a:lnTo>
                <a:lnTo>
                  <a:pt x="0" y="1017111"/>
                </a:lnTo>
                <a:lnTo>
                  <a:pt x="0" y="0"/>
                </a:lnTo>
                <a:close/>
              </a:path>
            </a:pathLst>
          </a:custGeom>
          <a:blipFill>
            <a:blip r:embed="rId8"/>
            <a:stretch>
              <a:fillRect l="-16903" t="-4921" r="0" b="-4921"/>
            </a:stretch>
          </a:blipFill>
        </p:spPr>
      </p:sp>
      <p:sp>
        <p:nvSpPr>
          <p:cNvPr name="Freeform 22" id="22"/>
          <p:cNvSpPr/>
          <p:nvPr/>
        </p:nvSpPr>
        <p:spPr>
          <a:xfrm flipH="false" flipV="false" rot="0">
            <a:off x="10988733" y="6609362"/>
            <a:ext cx="1531640" cy="1005728"/>
          </a:xfrm>
          <a:custGeom>
            <a:avLst/>
            <a:gdLst/>
            <a:ahLst/>
            <a:cxnLst/>
            <a:rect r="r" b="b" t="t" l="l"/>
            <a:pathLst>
              <a:path h="1005728" w="1531640">
                <a:moveTo>
                  <a:pt x="0" y="0"/>
                </a:moveTo>
                <a:lnTo>
                  <a:pt x="1531640" y="0"/>
                </a:lnTo>
                <a:lnTo>
                  <a:pt x="1531640" y="1005728"/>
                </a:lnTo>
                <a:lnTo>
                  <a:pt x="0" y="1005728"/>
                </a:lnTo>
                <a:lnTo>
                  <a:pt x="0" y="0"/>
                </a:lnTo>
                <a:close/>
              </a:path>
            </a:pathLst>
          </a:custGeom>
          <a:blipFill>
            <a:blip r:embed="rId9"/>
            <a:stretch>
              <a:fillRect l="0" t="-8822" r="-16913" b="-8822"/>
            </a:stretch>
          </a:blipFill>
        </p:spPr>
      </p:sp>
      <p:sp>
        <p:nvSpPr>
          <p:cNvPr name="TextBox 23" id="23"/>
          <p:cNvSpPr txBox="true"/>
          <p:nvPr/>
        </p:nvSpPr>
        <p:spPr>
          <a:xfrm rot="0">
            <a:off x="6137823" y="8171977"/>
            <a:ext cx="6012354" cy="930275"/>
          </a:xfrm>
          <a:prstGeom prst="rect">
            <a:avLst/>
          </a:prstGeom>
        </p:spPr>
        <p:txBody>
          <a:bodyPr anchor="t" rtlCol="false" tIns="0" lIns="0" bIns="0" rIns="0">
            <a:spAutoFit/>
          </a:bodyPr>
          <a:lstStyle/>
          <a:p>
            <a:pPr algn="ctr">
              <a:lnSpc>
                <a:spcPts val="6999"/>
              </a:lnSpc>
            </a:pPr>
            <a:r>
              <a:rPr lang="en-US" sz="6999">
                <a:solidFill>
                  <a:srgbClr val="FFFFFF"/>
                </a:solidFill>
                <a:latin typeface="Open Sans Bold"/>
                <a:ea typeface="Open Sans Bold"/>
                <a:cs typeface="Open Sans Bold"/>
                <a:sym typeface="Open Sans Bold"/>
              </a:rPr>
              <a:t>DIBAO</a:t>
            </a:r>
          </a:p>
        </p:txBody>
      </p:sp>
      <p:sp>
        <p:nvSpPr>
          <p:cNvPr name="TextBox 24" id="24"/>
          <p:cNvSpPr txBox="true"/>
          <p:nvPr/>
        </p:nvSpPr>
        <p:spPr>
          <a:xfrm rot="0">
            <a:off x="531988" y="1168194"/>
            <a:ext cx="4336171" cy="2036400"/>
          </a:xfrm>
          <a:prstGeom prst="rect">
            <a:avLst/>
          </a:prstGeom>
        </p:spPr>
        <p:txBody>
          <a:bodyPr anchor="t" rtlCol="false" tIns="0" lIns="0" bIns="0" rIns="0">
            <a:spAutoFit/>
          </a:bodyPr>
          <a:lstStyle/>
          <a:p>
            <a:pPr algn="ctr">
              <a:lnSpc>
                <a:spcPts val="3257"/>
              </a:lnSpc>
            </a:pPr>
            <a:r>
              <a:rPr lang="en-US" sz="2326">
                <a:solidFill>
                  <a:srgbClr val="000000"/>
                </a:solidFill>
                <a:latin typeface="Open Sans Bold"/>
                <a:ea typeface="Open Sans Bold"/>
                <a:cs typeface="Open Sans Bold"/>
                <a:sym typeface="Open Sans Bold"/>
              </a:rPr>
              <a:t>Động cơ điện</a:t>
            </a:r>
          </a:p>
          <a:p>
            <a:pPr algn="ctr">
              <a:lnSpc>
                <a:spcPts val="3257"/>
              </a:lnSpc>
            </a:pPr>
            <a:r>
              <a:rPr lang="en-US" sz="2326">
                <a:solidFill>
                  <a:srgbClr val="000000"/>
                </a:solidFill>
                <a:latin typeface="Open Sans"/>
                <a:ea typeface="Open Sans"/>
                <a:cs typeface="Open Sans"/>
                <a:sym typeface="Open Sans"/>
              </a:rPr>
              <a:t>Động cơ điện là trái tim của xe máy điện, chuyển đổi năng lượng điện thành động năng.</a:t>
            </a:r>
          </a:p>
          <a:p>
            <a:pPr algn="ctr">
              <a:lnSpc>
                <a:spcPts val="3257"/>
              </a:lnSpc>
              <a:spcBef>
                <a:spcPct val="0"/>
              </a:spcBef>
            </a:pPr>
          </a:p>
        </p:txBody>
      </p:sp>
      <p:sp>
        <p:nvSpPr>
          <p:cNvPr name="TextBox 25" id="25"/>
          <p:cNvSpPr txBox="true"/>
          <p:nvPr/>
        </p:nvSpPr>
        <p:spPr>
          <a:xfrm rot="0">
            <a:off x="13019935" y="5905527"/>
            <a:ext cx="4797321" cy="1544320"/>
          </a:xfrm>
          <a:prstGeom prst="rect">
            <a:avLst/>
          </a:prstGeom>
        </p:spPr>
        <p:txBody>
          <a:bodyPr anchor="t" rtlCol="false" tIns="0" lIns="0" bIns="0" rIns="0">
            <a:spAutoFit/>
          </a:bodyPr>
          <a:lstStyle/>
          <a:p>
            <a:pPr algn="ctr">
              <a:lnSpc>
                <a:spcPts val="3079"/>
              </a:lnSpc>
            </a:pPr>
            <a:r>
              <a:rPr lang="en-US" sz="2199">
                <a:solidFill>
                  <a:srgbClr val="000000"/>
                </a:solidFill>
                <a:latin typeface="Open Sans Bold"/>
                <a:ea typeface="Open Sans Bold"/>
                <a:cs typeface="Open Sans Bold"/>
                <a:sym typeface="Open Sans Bold"/>
              </a:rPr>
              <a:t>Bộ điều khiển</a:t>
            </a:r>
          </a:p>
          <a:p>
            <a:pPr algn="ctr">
              <a:lnSpc>
                <a:spcPts val="3079"/>
              </a:lnSpc>
            </a:pPr>
            <a:r>
              <a:rPr lang="en-US" sz="2199">
                <a:solidFill>
                  <a:srgbClr val="000000"/>
                </a:solidFill>
                <a:latin typeface="Open Sans"/>
                <a:ea typeface="Open Sans"/>
                <a:cs typeface="Open Sans"/>
                <a:sym typeface="Open Sans"/>
              </a:rPr>
              <a:t>Bộ điều khiển kiểm soát dòng điện và tốc độ của động cơ điện.</a:t>
            </a:r>
          </a:p>
          <a:p>
            <a:pPr algn="ctr">
              <a:lnSpc>
                <a:spcPts val="3079"/>
              </a:lnSpc>
              <a:spcBef>
                <a:spcPct val="0"/>
              </a:spcBef>
            </a:pPr>
          </a:p>
        </p:txBody>
      </p:sp>
      <p:sp>
        <p:nvSpPr>
          <p:cNvPr name="TextBox 26" id="26"/>
          <p:cNvSpPr txBox="true"/>
          <p:nvPr/>
        </p:nvSpPr>
        <p:spPr>
          <a:xfrm rot="0">
            <a:off x="127820" y="6208889"/>
            <a:ext cx="5144507" cy="1626825"/>
          </a:xfrm>
          <a:prstGeom prst="rect">
            <a:avLst/>
          </a:prstGeom>
        </p:spPr>
        <p:txBody>
          <a:bodyPr anchor="t" rtlCol="false" tIns="0" lIns="0" bIns="0" rIns="0">
            <a:spAutoFit/>
          </a:bodyPr>
          <a:lstStyle/>
          <a:p>
            <a:pPr algn="ctr">
              <a:lnSpc>
                <a:spcPts val="3257"/>
              </a:lnSpc>
            </a:pPr>
            <a:r>
              <a:rPr lang="en-US" sz="2326">
                <a:solidFill>
                  <a:srgbClr val="000000"/>
                </a:solidFill>
                <a:latin typeface="Open Sans Bold"/>
                <a:ea typeface="Open Sans Bold"/>
                <a:cs typeface="Open Sans Bold"/>
                <a:sym typeface="Open Sans Bold"/>
              </a:rPr>
              <a:t>Pin và Hệ thống Sạc</a:t>
            </a:r>
          </a:p>
          <a:p>
            <a:pPr algn="ctr">
              <a:lnSpc>
                <a:spcPts val="3257"/>
              </a:lnSpc>
            </a:pPr>
            <a:r>
              <a:rPr lang="en-US" sz="2326">
                <a:solidFill>
                  <a:srgbClr val="000000"/>
                </a:solidFill>
                <a:latin typeface="Open Sans"/>
                <a:ea typeface="Open Sans"/>
                <a:cs typeface="Open Sans"/>
                <a:sym typeface="Open Sans"/>
              </a:rPr>
              <a:t>Pin cung cấp năng lượng cho xe máy điện. Hệ thống sạc nạp điện cho pin.</a:t>
            </a:r>
          </a:p>
          <a:p>
            <a:pPr algn="ctr">
              <a:lnSpc>
                <a:spcPts val="3257"/>
              </a:lnSpc>
              <a:spcBef>
                <a:spcPct val="0"/>
              </a:spcBef>
            </a:pPr>
          </a:p>
        </p:txBody>
      </p:sp>
      <p:sp>
        <p:nvSpPr>
          <p:cNvPr name="TextBox 27" id="27"/>
          <p:cNvSpPr txBox="true"/>
          <p:nvPr/>
        </p:nvSpPr>
        <p:spPr>
          <a:xfrm rot="0">
            <a:off x="13204736" y="1149267"/>
            <a:ext cx="4797321" cy="1544320"/>
          </a:xfrm>
          <a:prstGeom prst="rect">
            <a:avLst/>
          </a:prstGeom>
        </p:spPr>
        <p:txBody>
          <a:bodyPr anchor="t" rtlCol="false" tIns="0" lIns="0" bIns="0" rIns="0">
            <a:spAutoFit/>
          </a:bodyPr>
          <a:lstStyle/>
          <a:p>
            <a:pPr algn="ctr">
              <a:lnSpc>
                <a:spcPts val="3079"/>
              </a:lnSpc>
            </a:pPr>
            <a:r>
              <a:rPr lang="en-US" sz="2199">
                <a:solidFill>
                  <a:srgbClr val="000000"/>
                </a:solidFill>
                <a:latin typeface="Open Sans Bold"/>
                <a:ea typeface="Open Sans Bold"/>
                <a:cs typeface="Open Sans Bold"/>
                <a:sym typeface="Open Sans Bold"/>
              </a:rPr>
              <a:t>Hệ thống truyền động</a:t>
            </a:r>
          </a:p>
          <a:p>
            <a:pPr algn="ctr">
              <a:lnSpc>
                <a:spcPts val="3079"/>
              </a:lnSpc>
            </a:pPr>
            <a:r>
              <a:rPr lang="en-US" sz="2199">
                <a:solidFill>
                  <a:srgbClr val="000000"/>
                </a:solidFill>
                <a:latin typeface="Open Sans"/>
                <a:ea typeface="Open Sans"/>
                <a:cs typeface="Open Sans"/>
                <a:sym typeface="Open Sans"/>
              </a:rPr>
              <a:t>Hệ thống truyền động chuyển động của động cơ điện sang bánh xe.</a:t>
            </a:r>
          </a:p>
          <a:p>
            <a:pPr algn="ctr">
              <a:lnSpc>
                <a:spcPts val="3079"/>
              </a:lnSpc>
              <a:spcBef>
                <a:spcPct val="0"/>
              </a:spcBef>
            </a:pPr>
          </a:p>
        </p:txBody>
      </p:sp>
      <p:grpSp>
        <p:nvGrpSpPr>
          <p:cNvPr name="Group 28" id="28"/>
          <p:cNvGrpSpPr/>
          <p:nvPr/>
        </p:nvGrpSpPr>
        <p:grpSpPr>
          <a:xfrm rot="0">
            <a:off x="723816" y="4162913"/>
            <a:ext cx="4645177" cy="980587"/>
            <a:chOff x="0" y="0"/>
            <a:chExt cx="1342807" cy="283464"/>
          </a:xfrm>
        </p:grpSpPr>
        <p:sp>
          <p:nvSpPr>
            <p:cNvPr name="Freeform 29" id="29"/>
            <p:cNvSpPr/>
            <p:nvPr/>
          </p:nvSpPr>
          <p:spPr>
            <a:xfrm flipH="false" flipV="false" rot="0">
              <a:off x="0" y="0"/>
              <a:ext cx="1342807" cy="283464"/>
            </a:xfrm>
            <a:custGeom>
              <a:avLst/>
              <a:gdLst/>
              <a:ahLst/>
              <a:cxnLst/>
              <a:rect r="r" b="b" t="t" l="l"/>
              <a:pathLst>
                <a:path h="283464" w="1342807">
                  <a:moveTo>
                    <a:pt x="83333" y="0"/>
                  </a:moveTo>
                  <a:lnTo>
                    <a:pt x="1259474" y="0"/>
                  </a:lnTo>
                  <a:cubicBezTo>
                    <a:pt x="1305498" y="0"/>
                    <a:pt x="1342807" y="37309"/>
                    <a:pt x="1342807" y="83333"/>
                  </a:cubicBezTo>
                  <a:lnTo>
                    <a:pt x="1342807" y="200131"/>
                  </a:lnTo>
                  <a:cubicBezTo>
                    <a:pt x="1342807" y="246154"/>
                    <a:pt x="1305498" y="283464"/>
                    <a:pt x="1259474" y="283464"/>
                  </a:cubicBezTo>
                  <a:lnTo>
                    <a:pt x="83333" y="283464"/>
                  </a:lnTo>
                  <a:cubicBezTo>
                    <a:pt x="37309" y="283464"/>
                    <a:pt x="0" y="246154"/>
                    <a:pt x="0" y="200131"/>
                  </a:cubicBezTo>
                  <a:lnTo>
                    <a:pt x="0" y="83333"/>
                  </a:lnTo>
                  <a:cubicBezTo>
                    <a:pt x="0" y="37309"/>
                    <a:pt x="37309" y="0"/>
                    <a:pt x="83333" y="0"/>
                  </a:cubicBezTo>
                  <a:close/>
                </a:path>
              </a:pathLst>
            </a:custGeom>
            <a:solidFill>
              <a:srgbClr val="FF9F1C"/>
            </a:solidFill>
            <a:ln w="57150" cap="rnd">
              <a:solidFill>
                <a:srgbClr val="1C1C1C"/>
              </a:solidFill>
              <a:prstDash val="solid"/>
              <a:round/>
            </a:ln>
          </p:spPr>
        </p:sp>
        <p:sp>
          <p:nvSpPr>
            <p:cNvPr name="TextBox 30" id="30"/>
            <p:cNvSpPr txBox="true"/>
            <p:nvPr/>
          </p:nvSpPr>
          <p:spPr>
            <a:xfrm>
              <a:off x="0" y="-38100"/>
              <a:ext cx="1342807" cy="321564"/>
            </a:xfrm>
            <a:prstGeom prst="rect">
              <a:avLst/>
            </a:prstGeom>
          </p:spPr>
          <p:txBody>
            <a:bodyPr anchor="ctr" rtlCol="false" tIns="50800" lIns="50800" bIns="50800" rIns="50800"/>
            <a:lstStyle/>
            <a:p>
              <a:pPr algn="ctr">
                <a:lnSpc>
                  <a:spcPts val="2659"/>
                </a:lnSpc>
                <a:spcBef>
                  <a:spcPct val="0"/>
                </a:spcBef>
              </a:pPr>
            </a:p>
          </p:txBody>
        </p:sp>
      </p:grpSp>
      <p:sp>
        <p:nvSpPr>
          <p:cNvPr name="Freeform 31" id="31"/>
          <p:cNvSpPr/>
          <p:nvPr/>
        </p:nvSpPr>
        <p:spPr>
          <a:xfrm flipH="false" flipV="false" rot="0">
            <a:off x="1028700" y="4282072"/>
            <a:ext cx="742269" cy="742269"/>
          </a:xfrm>
          <a:custGeom>
            <a:avLst/>
            <a:gdLst/>
            <a:ahLst/>
            <a:cxnLst/>
            <a:rect r="r" b="b" t="t" l="l"/>
            <a:pathLst>
              <a:path h="742269" w="742269">
                <a:moveTo>
                  <a:pt x="0" y="0"/>
                </a:moveTo>
                <a:lnTo>
                  <a:pt x="742269" y="0"/>
                </a:lnTo>
                <a:lnTo>
                  <a:pt x="742269" y="742269"/>
                </a:lnTo>
                <a:lnTo>
                  <a:pt x="0" y="742269"/>
                </a:lnTo>
                <a:lnTo>
                  <a:pt x="0" y="0"/>
                </a:lnTo>
                <a:close/>
              </a:path>
            </a:pathLst>
          </a:custGeom>
          <a:blipFill>
            <a:blip r:embed="rId10"/>
            <a:stretch>
              <a:fillRect l="0" t="0" r="0" b="0"/>
            </a:stretch>
          </a:blipFill>
        </p:spPr>
      </p:sp>
      <p:sp>
        <p:nvSpPr>
          <p:cNvPr name="TextBox 32" id="32"/>
          <p:cNvSpPr txBox="true"/>
          <p:nvPr/>
        </p:nvSpPr>
        <p:spPr>
          <a:xfrm rot="0">
            <a:off x="1697035" y="4487512"/>
            <a:ext cx="3671958" cy="294005"/>
          </a:xfrm>
          <a:prstGeom prst="rect">
            <a:avLst/>
          </a:prstGeom>
        </p:spPr>
        <p:txBody>
          <a:bodyPr anchor="t" rtlCol="false" tIns="0" lIns="0" bIns="0" rIns="0">
            <a:spAutoFit/>
          </a:bodyPr>
          <a:lstStyle/>
          <a:p>
            <a:pPr algn="l">
              <a:lnSpc>
                <a:spcPts val="2199"/>
              </a:lnSpc>
            </a:pPr>
            <a:r>
              <a:rPr lang="en-US" sz="2199" b="true">
                <a:solidFill>
                  <a:srgbClr val="1C1C1C"/>
                </a:solidFill>
                <a:latin typeface="Nourd Bold"/>
                <a:ea typeface="Nourd Bold"/>
                <a:cs typeface="Nourd Bold"/>
                <a:sym typeface="Nourd Bold"/>
              </a:rPr>
              <a:t> TRƯỜNG ĐẠI HỌC VINH</a:t>
            </a:r>
          </a:p>
        </p:txBody>
      </p:sp>
      <p:sp>
        <p:nvSpPr>
          <p:cNvPr name="TextBox 33" id="33"/>
          <p:cNvSpPr txBox="true"/>
          <p:nvPr/>
        </p:nvSpPr>
        <p:spPr>
          <a:xfrm rot="0">
            <a:off x="13354739" y="4487512"/>
            <a:ext cx="4462518" cy="294005"/>
          </a:xfrm>
          <a:prstGeom prst="rect">
            <a:avLst/>
          </a:prstGeom>
        </p:spPr>
        <p:txBody>
          <a:bodyPr anchor="t" rtlCol="false" tIns="0" lIns="0" bIns="0" rIns="0">
            <a:spAutoFit/>
          </a:bodyPr>
          <a:lstStyle/>
          <a:p>
            <a:pPr algn="l">
              <a:lnSpc>
                <a:spcPts val="2199"/>
              </a:lnSpc>
            </a:pPr>
            <a:r>
              <a:rPr lang="en-US" sz="2199" b="true">
                <a:solidFill>
                  <a:srgbClr val="1C1C1C"/>
                </a:solidFill>
                <a:latin typeface="Nourd Bold"/>
                <a:ea typeface="Nourd Bold"/>
                <a:cs typeface="Nourd Bold"/>
                <a:sym typeface="Nourd Bold"/>
              </a:rPr>
              <a:t>VIỆN KỸ THUẬT - CÔNG NGHỆ</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7318037" y="0"/>
            <a:ext cx="8603573" cy="10287000"/>
            <a:chOff x="0" y="0"/>
            <a:chExt cx="8603361" cy="10286746"/>
          </a:xfrm>
        </p:grpSpPr>
        <p:sp>
          <p:nvSpPr>
            <p:cNvPr name="Freeform 3" id="3"/>
            <p:cNvSpPr/>
            <p:nvPr/>
          </p:nvSpPr>
          <p:spPr>
            <a:xfrm flipH="false" flipV="false" rot="0">
              <a:off x="-2794" y="-128"/>
              <a:ext cx="8606155" cy="10286874"/>
            </a:xfrm>
            <a:custGeom>
              <a:avLst/>
              <a:gdLst/>
              <a:ahLst/>
              <a:cxnLst/>
              <a:rect r="r" b="b" t="t" l="l"/>
              <a:pathLst>
                <a:path h="10286874" w="8606155">
                  <a:moveTo>
                    <a:pt x="8606155" y="10251441"/>
                  </a:moveTo>
                  <a:cubicBezTo>
                    <a:pt x="8606155" y="10284588"/>
                    <a:pt x="8595487" y="10286874"/>
                    <a:pt x="8567674" y="10286874"/>
                  </a:cubicBezTo>
                  <a:cubicBezTo>
                    <a:pt x="5713094" y="10286239"/>
                    <a:pt x="2858643" y="10286239"/>
                    <a:pt x="4064" y="10286239"/>
                  </a:cubicBezTo>
                  <a:cubicBezTo>
                    <a:pt x="0" y="10272396"/>
                    <a:pt x="6350" y="10259823"/>
                    <a:pt x="9271" y="10246996"/>
                  </a:cubicBezTo>
                  <a:cubicBezTo>
                    <a:pt x="134747" y="9685402"/>
                    <a:pt x="260350" y="9123935"/>
                    <a:pt x="386207" y="8562467"/>
                  </a:cubicBezTo>
                  <a:cubicBezTo>
                    <a:pt x="565658" y="7761986"/>
                    <a:pt x="745490" y="6961633"/>
                    <a:pt x="924814" y="6161151"/>
                  </a:cubicBezTo>
                  <a:cubicBezTo>
                    <a:pt x="1146302" y="5172583"/>
                    <a:pt x="1367282" y="4184015"/>
                    <a:pt x="1588643" y="3195574"/>
                  </a:cubicBezTo>
                  <a:cubicBezTo>
                    <a:pt x="1813560" y="2191385"/>
                    <a:pt x="2038604" y="1187323"/>
                    <a:pt x="2264156" y="183261"/>
                  </a:cubicBezTo>
                  <a:cubicBezTo>
                    <a:pt x="2277872" y="122174"/>
                    <a:pt x="2286635" y="59690"/>
                    <a:pt x="2308860" y="635"/>
                  </a:cubicBezTo>
                  <a:cubicBezTo>
                    <a:pt x="4395216" y="635"/>
                    <a:pt x="6481572" y="635"/>
                    <a:pt x="8567928" y="0"/>
                  </a:cubicBezTo>
                  <a:cubicBezTo>
                    <a:pt x="8596249" y="0"/>
                    <a:pt x="8605901" y="3429"/>
                    <a:pt x="8605901" y="35814"/>
                  </a:cubicBezTo>
                  <a:cubicBezTo>
                    <a:pt x="8605139" y="3441066"/>
                    <a:pt x="8605139" y="6846317"/>
                    <a:pt x="8606155" y="10251441"/>
                  </a:cubicBezTo>
                  <a:close/>
                </a:path>
              </a:pathLst>
            </a:custGeom>
            <a:solidFill>
              <a:srgbClr val="373434"/>
            </a:solidFill>
            <a:ln w="12700">
              <a:solidFill>
                <a:srgbClr val="000000"/>
              </a:solidFill>
            </a:ln>
          </p:spPr>
        </p:sp>
      </p:grpSp>
      <p:sp>
        <p:nvSpPr>
          <p:cNvPr name="TextBox 4" id="4"/>
          <p:cNvSpPr txBox="true"/>
          <p:nvPr/>
        </p:nvSpPr>
        <p:spPr>
          <a:xfrm rot="0">
            <a:off x="4361602" y="635078"/>
            <a:ext cx="8306276" cy="1105057"/>
          </a:xfrm>
          <a:prstGeom prst="rect">
            <a:avLst/>
          </a:prstGeom>
        </p:spPr>
        <p:txBody>
          <a:bodyPr anchor="t" rtlCol="false" tIns="0" lIns="0" bIns="0" rIns="0">
            <a:spAutoFit/>
          </a:bodyPr>
          <a:lstStyle/>
          <a:p>
            <a:pPr algn="l">
              <a:lnSpc>
                <a:spcPts val="8320"/>
              </a:lnSpc>
            </a:pPr>
            <a:r>
              <a:rPr lang="en-US" sz="8320">
                <a:solidFill>
                  <a:srgbClr val="0D346D"/>
                </a:solidFill>
                <a:latin typeface="Open Sans Bold"/>
                <a:ea typeface="Open Sans Bold"/>
                <a:cs typeface="Open Sans Bold"/>
                <a:sym typeface="Open Sans Bold"/>
              </a:rPr>
              <a:t>YADEA</a:t>
            </a:r>
          </a:p>
        </p:txBody>
      </p:sp>
      <p:grpSp>
        <p:nvGrpSpPr>
          <p:cNvPr name="Group 5" id="5"/>
          <p:cNvGrpSpPr/>
          <p:nvPr/>
        </p:nvGrpSpPr>
        <p:grpSpPr>
          <a:xfrm rot="0">
            <a:off x="1028700" y="4729687"/>
            <a:ext cx="10448755" cy="1130881"/>
            <a:chOff x="0" y="0"/>
            <a:chExt cx="2751936" cy="297845"/>
          </a:xfrm>
        </p:grpSpPr>
        <p:sp>
          <p:nvSpPr>
            <p:cNvPr name="Freeform 6" id="6"/>
            <p:cNvSpPr/>
            <p:nvPr/>
          </p:nvSpPr>
          <p:spPr>
            <a:xfrm flipH="false" flipV="false" rot="0">
              <a:off x="0" y="0"/>
              <a:ext cx="2751936" cy="297845"/>
            </a:xfrm>
            <a:custGeom>
              <a:avLst/>
              <a:gdLst/>
              <a:ahLst/>
              <a:cxnLst/>
              <a:rect r="r" b="b" t="t" l="l"/>
              <a:pathLst>
                <a:path h="297845" w="2751936">
                  <a:moveTo>
                    <a:pt x="0" y="0"/>
                  </a:moveTo>
                  <a:lnTo>
                    <a:pt x="2751936" y="0"/>
                  </a:lnTo>
                  <a:lnTo>
                    <a:pt x="2751936" y="297845"/>
                  </a:lnTo>
                  <a:lnTo>
                    <a:pt x="0" y="297845"/>
                  </a:lnTo>
                  <a:close/>
                </a:path>
              </a:pathLst>
            </a:custGeom>
            <a:solidFill>
              <a:srgbClr val="FF9F1C"/>
            </a:solidFill>
          </p:spPr>
        </p:sp>
        <p:sp>
          <p:nvSpPr>
            <p:cNvPr name="TextBox 7" id="7"/>
            <p:cNvSpPr txBox="true"/>
            <p:nvPr/>
          </p:nvSpPr>
          <p:spPr>
            <a:xfrm>
              <a:off x="0" y="-57150"/>
              <a:ext cx="2751936" cy="354995"/>
            </a:xfrm>
            <a:prstGeom prst="rect">
              <a:avLst/>
            </a:prstGeom>
          </p:spPr>
          <p:txBody>
            <a:bodyPr anchor="ctr" rtlCol="false" tIns="50800" lIns="50800" bIns="50800" rIns="50800"/>
            <a:lstStyle/>
            <a:p>
              <a:pPr algn="ctr">
                <a:lnSpc>
                  <a:spcPts val="3500"/>
                </a:lnSpc>
              </a:pPr>
            </a:p>
          </p:txBody>
        </p:sp>
      </p:grpSp>
      <p:grpSp>
        <p:nvGrpSpPr>
          <p:cNvPr name="Group 8" id="8"/>
          <p:cNvGrpSpPr/>
          <p:nvPr/>
        </p:nvGrpSpPr>
        <p:grpSpPr>
          <a:xfrm rot="0">
            <a:off x="1028700" y="6155844"/>
            <a:ext cx="10448755" cy="1130881"/>
            <a:chOff x="0" y="0"/>
            <a:chExt cx="2751936" cy="297845"/>
          </a:xfrm>
        </p:grpSpPr>
        <p:sp>
          <p:nvSpPr>
            <p:cNvPr name="Freeform 9" id="9"/>
            <p:cNvSpPr/>
            <p:nvPr/>
          </p:nvSpPr>
          <p:spPr>
            <a:xfrm flipH="false" flipV="false" rot="0">
              <a:off x="0" y="0"/>
              <a:ext cx="2751936" cy="297845"/>
            </a:xfrm>
            <a:custGeom>
              <a:avLst/>
              <a:gdLst/>
              <a:ahLst/>
              <a:cxnLst/>
              <a:rect r="r" b="b" t="t" l="l"/>
              <a:pathLst>
                <a:path h="297845" w="2751936">
                  <a:moveTo>
                    <a:pt x="0" y="0"/>
                  </a:moveTo>
                  <a:lnTo>
                    <a:pt x="2751936" y="0"/>
                  </a:lnTo>
                  <a:lnTo>
                    <a:pt x="2751936" y="297845"/>
                  </a:lnTo>
                  <a:lnTo>
                    <a:pt x="0" y="297845"/>
                  </a:lnTo>
                  <a:close/>
                </a:path>
              </a:pathLst>
            </a:custGeom>
            <a:solidFill>
              <a:srgbClr val="FF9F1C"/>
            </a:solidFill>
          </p:spPr>
        </p:sp>
        <p:sp>
          <p:nvSpPr>
            <p:cNvPr name="TextBox 10" id="10"/>
            <p:cNvSpPr txBox="true"/>
            <p:nvPr/>
          </p:nvSpPr>
          <p:spPr>
            <a:xfrm>
              <a:off x="0" y="-57150"/>
              <a:ext cx="2751936" cy="354995"/>
            </a:xfrm>
            <a:prstGeom prst="rect">
              <a:avLst/>
            </a:prstGeom>
          </p:spPr>
          <p:txBody>
            <a:bodyPr anchor="ctr" rtlCol="false" tIns="50800" lIns="50800" bIns="50800" rIns="50800"/>
            <a:lstStyle/>
            <a:p>
              <a:pPr algn="ctr">
                <a:lnSpc>
                  <a:spcPts val="3500"/>
                </a:lnSpc>
              </a:pPr>
            </a:p>
          </p:txBody>
        </p:sp>
      </p:grpSp>
      <p:grpSp>
        <p:nvGrpSpPr>
          <p:cNvPr name="Group 11" id="11"/>
          <p:cNvGrpSpPr/>
          <p:nvPr/>
        </p:nvGrpSpPr>
        <p:grpSpPr>
          <a:xfrm rot="0">
            <a:off x="1028700" y="7582000"/>
            <a:ext cx="10448755" cy="1130881"/>
            <a:chOff x="0" y="0"/>
            <a:chExt cx="2751936" cy="297845"/>
          </a:xfrm>
        </p:grpSpPr>
        <p:sp>
          <p:nvSpPr>
            <p:cNvPr name="Freeform 12" id="12"/>
            <p:cNvSpPr/>
            <p:nvPr/>
          </p:nvSpPr>
          <p:spPr>
            <a:xfrm flipH="false" flipV="false" rot="0">
              <a:off x="0" y="0"/>
              <a:ext cx="2751936" cy="297845"/>
            </a:xfrm>
            <a:custGeom>
              <a:avLst/>
              <a:gdLst/>
              <a:ahLst/>
              <a:cxnLst/>
              <a:rect r="r" b="b" t="t" l="l"/>
              <a:pathLst>
                <a:path h="297845" w="2751936">
                  <a:moveTo>
                    <a:pt x="0" y="0"/>
                  </a:moveTo>
                  <a:lnTo>
                    <a:pt x="2751936" y="0"/>
                  </a:lnTo>
                  <a:lnTo>
                    <a:pt x="2751936" y="297845"/>
                  </a:lnTo>
                  <a:lnTo>
                    <a:pt x="0" y="297845"/>
                  </a:lnTo>
                  <a:close/>
                </a:path>
              </a:pathLst>
            </a:custGeom>
            <a:solidFill>
              <a:srgbClr val="FF9F1C"/>
            </a:solidFill>
          </p:spPr>
        </p:sp>
        <p:sp>
          <p:nvSpPr>
            <p:cNvPr name="TextBox 13" id="13"/>
            <p:cNvSpPr txBox="true"/>
            <p:nvPr/>
          </p:nvSpPr>
          <p:spPr>
            <a:xfrm>
              <a:off x="0" y="-57150"/>
              <a:ext cx="2751936" cy="354995"/>
            </a:xfrm>
            <a:prstGeom prst="rect">
              <a:avLst/>
            </a:prstGeom>
          </p:spPr>
          <p:txBody>
            <a:bodyPr anchor="ctr" rtlCol="false" tIns="50800" lIns="50800" bIns="50800" rIns="50800"/>
            <a:lstStyle/>
            <a:p>
              <a:pPr algn="ctr">
                <a:lnSpc>
                  <a:spcPts val="3500"/>
                </a:lnSpc>
              </a:pPr>
            </a:p>
          </p:txBody>
        </p:sp>
      </p:grpSp>
      <p:grpSp>
        <p:nvGrpSpPr>
          <p:cNvPr name="Group 14" id="14"/>
          <p:cNvGrpSpPr>
            <a:grpSpLocks noChangeAspect="true"/>
          </p:cNvGrpSpPr>
          <p:nvPr/>
        </p:nvGrpSpPr>
        <p:grpSpPr>
          <a:xfrm rot="0">
            <a:off x="10051059" y="217037"/>
            <a:ext cx="8532018" cy="10201443"/>
            <a:chOff x="0" y="0"/>
            <a:chExt cx="8603361" cy="10286746"/>
          </a:xfrm>
        </p:grpSpPr>
        <p:sp>
          <p:nvSpPr>
            <p:cNvPr name="Freeform 15" id="15"/>
            <p:cNvSpPr/>
            <p:nvPr/>
          </p:nvSpPr>
          <p:spPr>
            <a:xfrm flipH="false" flipV="false" rot="0">
              <a:off x="-2794" y="-128"/>
              <a:ext cx="8606155" cy="10286874"/>
            </a:xfrm>
            <a:custGeom>
              <a:avLst/>
              <a:gdLst/>
              <a:ahLst/>
              <a:cxnLst/>
              <a:rect r="r" b="b" t="t" l="l"/>
              <a:pathLst>
                <a:path h="10286874" w="8606155">
                  <a:moveTo>
                    <a:pt x="8606155" y="10251441"/>
                  </a:moveTo>
                  <a:cubicBezTo>
                    <a:pt x="8606155" y="10284588"/>
                    <a:pt x="8595487" y="10286874"/>
                    <a:pt x="8567674" y="10286874"/>
                  </a:cubicBezTo>
                  <a:cubicBezTo>
                    <a:pt x="5713094" y="10286239"/>
                    <a:pt x="2858643" y="10286239"/>
                    <a:pt x="4064" y="10286239"/>
                  </a:cubicBezTo>
                  <a:cubicBezTo>
                    <a:pt x="0" y="10272396"/>
                    <a:pt x="6350" y="10259823"/>
                    <a:pt x="9271" y="10246996"/>
                  </a:cubicBezTo>
                  <a:cubicBezTo>
                    <a:pt x="134747" y="9685402"/>
                    <a:pt x="260350" y="9123935"/>
                    <a:pt x="386207" y="8562467"/>
                  </a:cubicBezTo>
                  <a:cubicBezTo>
                    <a:pt x="565658" y="7761986"/>
                    <a:pt x="745490" y="6961633"/>
                    <a:pt x="924814" y="6161151"/>
                  </a:cubicBezTo>
                  <a:cubicBezTo>
                    <a:pt x="1146302" y="5172583"/>
                    <a:pt x="1367282" y="4184015"/>
                    <a:pt x="1588643" y="3195574"/>
                  </a:cubicBezTo>
                  <a:cubicBezTo>
                    <a:pt x="1813560" y="2191385"/>
                    <a:pt x="2038604" y="1187323"/>
                    <a:pt x="2264156" y="183261"/>
                  </a:cubicBezTo>
                  <a:cubicBezTo>
                    <a:pt x="2277872" y="122174"/>
                    <a:pt x="2286635" y="59690"/>
                    <a:pt x="2308860" y="635"/>
                  </a:cubicBezTo>
                  <a:cubicBezTo>
                    <a:pt x="4395216" y="635"/>
                    <a:pt x="6481572" y="635"/>
                    <a:pt x="8567928" y="0"/>
                  </a:cubicBezTo>
                  <a:cubicBezTo>
                    <a:pt x="8596249" y="0"/>
                    <a:pt x="8605901" y="3429"/>
                    <a:pt x="8605901" y="35814"/>
                  </a:cubicBezTo>
                  <a:cubicBezTo>
                    <a:pt x="8605139" y="3441066"/>
                    <a:pt x="8605139" y="6846317"/>
                    <a:pt x="8606155" y="10251441"/>
                  </a:cubicBezTo>
                  <a:close/>
                </a:path>
              </a:pathLst>
            </a:custGeom>
            <a:blipFill>
              <a:blip r:embed="rId2"/>
              <a:stretch>
                <a:fillRect l="-9783" t="0" r="-9783" b="0"/>
              </a:stretch>
            </a:blipFill>
          </p:spPr>
        </p:sp>
      </p:grpSp>
      <p:grpSp>
        <p:nvGrpSpPr>
          <p:cNvPr name="Group 16" id="16"/>
          <p:cNvGrpSpPr/>
          <p:nvPr/>
        </p:nvGrpSpPr>
        <p:grpSpPr>
          <a:xfrm rot="0">
            <a:off x="7867701" y="648683"/>
            <a:ext cx="1146206" cy="925447"/>
            <a:chOff x="0" y="0"/>
            <a:chExt cx="6350000" cy="5126990"/>
          </a:xfrm>
        </p:grpSpPr>
        <p:sp>
          <p:nvSpPr>
            <p:cNvPr name="Freeform 17" id="17"/>
            <p:cNvSpPr/>
            <p:nvPr/>
          </p:nvSpPr>
          <p:spPr>
            <a:xfrm flipH="false" flipV="false" rot="0">
              <a:off x="0" y="0"/>
              <a:ext cx="6350000" cy="5126990"/>
            </a:xfrm>
            <a:custGeom>
              <a:avLst/>
              <a:gdLst/>
              <a:ahLst/>
              <a:cxnLst/>
              <a:rect r="r" b="b" t="t" l="l"/>
              <a:pathLst>
                <a:path h="5126990" w="6350000">
                  <a:moveTo>
                    <a:pt x="3528060" y="0"/>
                  </a:moveTo>
                  <a:lnTo>
                    <a:pt x="3440430" y="0"/>
                  </a:lnTo>
                  <a:lnTo>
                    <a:pt x="2821940" y="0"/>
                  </a:lnTo>
                  <a:lnTo>
                    <a:pt x="0" y="0"/>
                  </a:lnTo>
                  <a:lnTo>
                    <a:pt x="2821940" y="2564130"/>
                  </a:lnTo>
                  <a:lnTo>
                    <a:pt x="0" y="5126990"/>
                  </a:lnTo>
                  <a:lnTo>
                    <a:pt x="2821940" y="5126990"/>
                  </a:lnTo>
                  <a:lnTo>
                    <a:pt x="3440430" y="5126990"/>
                  </a:lnTo>
                  <a:lnTo>
                    <a:pt x="3528060" y="5126990"/>
                  </a:lnTo>
                  <a:lnTo>
                    <a:pt x="6350000" y="2564130"/>
                  </a:lnTo>
                  <a:lnTo>
                    <a:pt x="3528060" y="0"/>
                  </a:lnTo>
                  <a:close/>
                </a:path>
              </a:pathLst>
            </a:custGeom>
            <a:solidFill>
              <a:srgbClr val="FF9F1C"/>
            </a:solidFill>
          </p:spPr>
        </p:sp>
      </p:grpSp>
      <p:grpSp>
        <p:nvGrpSpPr>
          <p:cNvPr name="Group 18" id="18"/>
          <p:cNvGrpSpPr/>
          <p:nvPr/>
        </p:nvGrpSpPr>
        <p:grpSpPr>
          <a:xfrm rot="0">
            <a:off x="8695303" y="648683"/>
            <a:ext cx="1146206" cy="925447"/>
            <a:chOff x="0" y="0"/>
            <a:chExt cx="6350000" cy="5126990"/>
          </a:xfrm>
        </p:grpSpPr>
        <p:sp>
          <p:nvSpPr>
            <p:cNvPr name="Freeform 19" id="19"/>
            <p:cNvSpPr/>
            <p:nvPr/>
          </p:nvSpPr>
          <p:spPr>
            <a:xfrm flipH="false" flipV="false" rot="0">
              <a:off x="0" y="0"/>
              <a:ext cx="6350000" cy="5126990"/>
            </a:xfrm>
            <a:custGeom>
              <a:avLst/>
              <a:gdLst/>
              <a:ahLst/>
              <a:cxnLst/>
              <a:rect r="r" b="b" t="t" l="l"/>
              <a:pathLst>
                <a:path h="5126990" w="6350000">
                  <a:moveTo>
                    <a:pt x="3528060" y="0"/>
                  </a:moveTo>
                  <a:lnTo>
                    <a:pt x="3440430" y="0"/>
                  </a:lnTo>
                  <a:lnTo>
                    <a:pt x="2821940" y="0"/>
                  </a:lnTo>
                  <a:lnTo>
                    <a:pt x="0" y="0"/>
                  </a:lnTo>
                  <a:lnTo>
                    <a:pt x="2821940" y="2564130"/>
                  </a:lnTo>
                  <a:lnTo>
                    <a:pt x="0" y="5126990"/>
                  </a:lnTo>
                  <a:lnTo>
                    <a:pt x="2821940" y="5126990"/>
                  </a:lnTo>
                  <a:lnTo>
                    <a:pt x="3440430" y="5126990"/>
                  </a:lnTo>
                  <a:lnTo>
                    <a:pt x="3528060" y="5126990"/>
                  </a:lnTo>
                  <a:lnTo>
                    <a:pt x="6350000" y="2564130"/>
                  </a:lnTo>
                  <a:lnTo>
                    <a:pt x="3528060" y="0"/>
                  </a:lnTo>
                  <a:close/>
                </a:path>
              </a:pathLst>
            </a:custGeom>
            <a:solidFill>
              <a:srgbClr val="FF9F1C"/>
            </a:solidFill>
          </p:spPr>
        </p:sp>
      </p:grpSp>
      <p:grpSp>
        <p:nvGrpSpPr>
          <p:cNvPr name="Group 20" id="20"/>
          <p:cNvGrpSpPr/>
          <p:nvPr/>
        </p:nvGrpSpPr>
        <p:grpSpPr>
          <a:xfrm rot="0">
            <a:off x="9542863" y="648683"/>
            <a:ext cx="1146206" cy="925447"/>
            <a:chOff x="0" y="0"/>
            <a:chExt cx="6350000" cy="5126990"/>
          </a:xfrm>
        </p:grpSpPr>
        <p:sp>
          <p:nvSpPr>
            <p:cNvPr name="Freeform 21" id="21"/>
            <p:cNvSpPr/>
            <p:nvPr/>
          </p:nvSpPr>
          <p:spPr>
            <a:xfrm flipH="false" flipV="false" rot="0">
              <a:off x="0" y="0"/>
              <a:ext cx="6350000" cy="5126990"/>
            </a:xfrm>
            <a:custGeom>
              <a:avLst/>
              <a:gdLst/>
              <a:ahLst/>
              <a:cxnLst/>
              <a:rect r="r" b="b" t="t" l="l"/>
              <a:pathLst>
                <a:path h="5126990" w="6350000">
                  <a:moveTo>
                    <a:pt x="3528060" y="0"/>
                  </a:moveTo>
                  <a:lnTo>
                    <a:pt x="3440430" y="0"/>
                  </a:lnTo>
                  <a:lnTo>
                    <a:pt x="2821940" y="0"/>
                  </a:lnTo>
                  <a:lnTo>
                    <a:pt x="0" y="0"/>
                  </a:lnTo>
                  <a:lnTo>
                    <a:pt x="2821940" y="2564130"/>
                  </a:lnTo>
                  <a:lnTo>
                    <a:pt x="0" y="5126990"/>
                  </a:lnTo>
                  <a:lnTo>
                    <a:pt x="2821940" y="5126990"/>
                  </a:lnTo>
                  <a:lnTo>
                    <a:pt x="3440430" y="5126990"/>
                  </a:lnTo>
                  <a:lnTo>
                    <a:pt x="3528060" y="5126990"/>
                  </a:lnTo>
                  <a:lnTo>
                    <a:pt x="6350000" y="2564130"/>
                  </a:lnTo>
                  <a:lnTo>
                    <a:pt x="3528060" y="0"/>
                  </a:lnTo>
                  <a:close/>
                </a:path>
              </a:pathLst>
            </a:custGeom>
            <a:solidFill>
              <a:srgbClr val="FF9F1C"/>
            </a:solidFill>
          </p:spPr>
        </p:sp>
      </p:grpSp>
      <p:grpSp>
        <p:nvGrpSpPr>
          <p:cNvPr name="Group 22" id="22"/>
          <p:cNvGrpSpPr/>
          <p:nvPr/>
        </p:nvGrpSpPr>
        <p:grpSpPr>
          <a:xfrm rot="0">
            <a:off x="10376417" y="648683"/>
            <a:ext cx="1146206" cy="925447"/>
            <a:chOff x="0" y="0"/>
            <a:chExt cx="6350000" cy="5126990"/>
          </a:xfrm>
        </p:grpSpPr>
        <p:sp>
          <p:nvSpPr>
            <p:cNvPr name="Freeform 23" id="23"/>
            <p:cNvSpPr/>
            <p:nvPr/>
          </p:nvSpPr>
          <p:spPr>
            <a:xfrm flipH="false" flipV="false" rot="0">
              <a:off x="0" y="0"/>
              <a:ext cx="6350000" cy="5126990"/>
            </a:xfrm>
            <a:custGeom>
              <a:avLst/>
              <a:gdLst/>
              <a:ahLst/>
              <a:cxnLst/>
              <a:rect r="r" b="b" t="t" l="l"/>
              <a:pathLst>
                <a:path h="5126990" w="6350000">
                  <a:moveTo>
                    <a:pt x="3528060" y="0"/>
                  </a:moveTo>
                  <a:lnTo>
                    <a:pt x="3440430" y="0"/>
                  </a:lnTo>
                  <a:lnTo>
                    <a:pt x="2821940" y="0"/>
                  </a:lnTo>
                  <a:lnTo>
                    <a:pt x="0" y="0"/>
                  </a:lnTo>
                  <a:lnTo>
                    <a:pt x="2821940" y="2564130"/>
                  </a:lnTo>
                  <a:lnTo>
                    <a:pt x="0" y="5126990"/>
                  </a:lnTo>
                  <a:lnTo>
                    <a:pt x="2821940" y="5126990"/>
                  </a:lnTo>
                  <a:lnTo>
                    <a:pt x="3440430" y="5126990"/>
                  </a:lnTo>
                  <a:lnTo>
                    <a:pt x="3528060" y="5126990"/>
                  </a:lnTo>
                  <a:lnTo>
                    <a:pt x="6350000" y="2564130"/>
                  </a:lnTo>
                  <a:lnTo>
                    <a:pt x="3528060" y="0"/>
                  </a:lnTo>
                  <a:close/>
                </a:path>
              </a:pathLst>
            </a:custGeom>
            <a:solidFill>
              <a:srgbClr val="FF9F1C"/>
            </a:solidFill>
          </p:spPr>
        </p:sp>
      </p:grpSp>
      <p:sp>
        <p:nvSpPr>
          <p:cNvPr name="Freeform 24" id="24"/>
          <p:cNvSpPr/>
          <p:nvPr/>
        </p:nvSpPr>
        <p:spPr>
          <a:xfrm flipH="false" flipV="false" rot="0">
            <a:off x="96836" y="1600011"/>
            <a:ext cx="1734480" cy="1405652"/>
          </a:xfrm>
          <a:custGeom>
            <a:avLst/>
            <a:gdLst/>
            <a:ahLst/>
            <a:cxnLst/>
            <a:rect r="r" b="b" t="t" l="l"/>
            <a:pathLst>
              <a:path h="1405652" w="1734480">
                <a:moveTo>
                  <a:pt x="0" y="0"/>
                </a:moveTo>
                <a:lnTo>
                  <a:pt x="1734480" y="0"/>
                </a:lnTo>
                <a:lnTo>
                  <a:pt x="1734480" y="1405651"/>
                </a:lnTo>
                <a:lnTo>
                  <a:pt x="0" y="1405651"/>
                </a:lnTo>
                <a:lnTo>
                  <a:pt x="0" y="0"/>
                </a:lnTo>
                <a:close/>
              </a:path>
            </a:pathLst>
          </a:custGeom>
          <a:blipFill>
            <a:blip r:embed="rId3"/>
            <a:stretch>
              <a:fillRect l="0" t="0" r="0" b="0"/>
            </a:stretch>
          </a:blipFill>
        </p:spPr>
      </p:sp>
      <p:sp>
        <p:nvSpPr>
          <p:cNvPr name="Freeform 25" id="25"/>
          <p:cNvSpPr/>
          <p:nvPr/>
        </p:nvSpPr>
        <p:spPr>
          <a:xfrm flipH="false" flipV="false" rot="0">
            <a:off x="1831316" y="1889463"/>
            <a:ext cx="1913876" cy="1551791"/>
          </a:xfrm>
          <a:custGeom>
            <a:avLst/>
            <a:gdLst/>
            <a:ahLst/>
            <a:cxnLst/>
            <a:rect r="r" b="b" t="t" l="l"/>
            <a:pathLst>
              <a:path h="1551791" w="1913876">
                <a:moveTo>
                  <a:pt x="0" y="0"/>
                </a:moveTo>
                <a:lnTo>
                  <a:pt x="1913876" y="0"/>
                </a:lnTo>
                <a:lnTo>
                  <a:pt x="1913876" y="1551792"/>
                </a:lnTo>
                <a:lnTo>
                  <a:pt x="0" y="1551792"/>
                </a:lnTo>
                <a:lnTo>
                  <a:pt x="0" y="0"/>
                </a:lnTo>
                <a:close/>
              </a:path>
            </a:pathLst>
          </a:custGeom>
          <a:blipFill>
            <a:blip r:embed="rId4"/>
            <a:stretch>
              <a:fillRect l="0" t="0" r="0" b="0"/>
            </a:stretch>
          </a:blipFill>
        </p:spPr>
      </p:sp>
      <p:sp>
        <p:nvSpPr>
          <p:cNvPr name="Freeform 26" id="26"/>
          <p:cNvSpPr/>
          <p:nvPr/>
        </p:nvSpPr>
        <p:spPr>
          <a:xfrm flipH="false" flipV="false" rot="0">
            <a:off x="3703037" y="2302837"/>
            <a:ext cx="2112054" cy="1712476"/>
          </a:xfrm>
          <a:custGeom>
            <a:avLst/>
            <a:gdLst/>
            <a:ahLst/>
            <a:cxnLst/>
            <a:rect r="r" b="b" t="t" l="l"/>
            <a:pathLst>
              <a:path h="1712476" w="2112054">
                <a:moveTo>
                  <a:pt x="0" y="0"/>
                </a:moveTo>
                <a:lnTo>
                  <a:pt x="2112054" y="0"/>
                </a:lnTo>
                <a:lnTo>
                  <a:pt x="2112054" y="1712475"/>
                </a:lnTo>
                <a:lnTo>
                  <a:pt x="0" y="1712475"/>
                </a:lnTo>
                <a:lnTo>
                  <a:pt x="0" y="0"/>
                </a:lnTo>
                <a:close/>
              </a:path>
            </a:pathLst>
          </a:custGeom>
          <a:blipFill>
            <a:blip r:embed="rId5"/>
            <a:stretch>
              <a:fillRect l="0" t="0" r="0" b="0"/>
            </a:stretch>
          </a:blipFill>
        </p:spPr>
      </p:sp>
      <p:sp>
        <p:nvSpPr>
          <p:cNvPr name="Freeform 27" id="27"/>
          <p:cNvSpPr/>
          <p:nvPr/>
        </p:nvSpPr>
        <p:spPr>
          <a:xfrm flipH="false" flipV="false" rot="0">
            <a:off x="5815091" y="2665359"/>
            <a:ext cx="2052610" cy="1664279"/>
          </a:xfrm>
          <a:custGeom>
            <a:avLst/>
            <a:gdLst/>
            <a:ahLst/>
            <a:cxnLst/>
            <a:rect r="r" b="b" t="t" l="l"/>
            <a:pathLst>
              <a:path h="1664279" w="2052610">
                <a:moveTo>
                  <a:pt x="0" y="0"/>
                </a:moveTo>
                <a:lnTo>
                  <a:pt x="2052610" y="0"/>
                </a:lnTo>
                <a:lnTo>
                  <a:pt x="2052610" y="1664278"/>
                </a:lnTo>
                <a:lnTo>
                  <a:pt x="0" y="1664278"/>
                </a:lnTo>
                <a:lnTo>
                  <a:pt x="0" y="0"/>
                </a:lnTo>
                <a:close/>
              </a:path>
            </a:pathLst>
          </a:custGeom>
          <a:blipFill>
            <a:blip r:embed="rId6"/>
            <a:stretch>
              <a:fillRect l="0" t="0" r="0" b="0"/>
            </a:stretch>
          </a:blipFill>
        </p:spPr>
      </p:sp>
      <p:sp>
        <p:nvSpPr>
          <p:cNvPr name="Freeform 28" id="28"/>
          <p:cNvSpPr/>
          <p:nvPr/>
        </p:nvSpPr>
        <p:spPr>
          <a:xfrm flipH="false" flipV="false" rot="0">
            <a:off x="0" y="8712882"/>
            <a:ext cx="2103571" cy="1705598"/>
          </a:xfrm>
          <a:custGeom>
            <a:avLst/>
            <a:gdLst/>
            <a:ahLst/>
            <a:cxnLst/>
            <a:rect r="r" b="b" t="t" l="l"/>
            <a:pathLst>
              <a:path h="1705598" w="2103571">
                <a:moveTo>
                  <a:pt x="0" y="0"/>
                </a:moveTo>
                <a:lnTo>
                  <a:pt x="2103571" y="0"/>
                </a:lnTo>
                <a:lnTo>
                  <a:pt x="2103571" y="1705598"/>
                </a:lnTo>
                <a:lnTo>
                  <a:pt x="0" y="1705598"/>
                </a:lnTo>
                <a:lnTo>
                  <a:pt x="0" y="0"/>
                </a:lnTo>
                <a:close/>
              </a:path>
            </a:pathLst>
          </a:custGeom>
          <a:blipFill>
            <a:blip r:embed="rId7"/>
            <a:stretch>
              <a:fillRect l="0" t="0" r="0" b="0"/>
            </a:stretch>
          </a:blipFill>
        </p:spPr>
      </p:sp>
      <p:sp>
        <p:nvSpPr>
          <p:cNvPr name="Freeform 29" id="29"/>
          <p:cNvSpPr/>
          <p:nvPr/>
        </p:nvSpPr>
        <p:spPr>
          <a:xfrm flipH="false" flipV="false" rot="0">
            <a:off x="2103571" y="8635989"/>
            <a:ext cx="2258031" cy="1679360"/>
          </a:xfrm>
          <a:custGeom>
            <a:avLst/>
            <a:gdLst/>
            <a:ahLst/>
            <a:cxnLst/>
            <a:rect r="r" b="b" t="t" l="l"/>
            <a:pathLst>
              <a:path h="1679360" w="2258031">
                <a:moveTo>
                  <a:pt x="0" y="0"/>
                </a:moveTo>
                <a:lnTo>
                  <a:pt x="2258031" y="0"/>
                </a:lnTo>
                <a:lnTo>
                  <a:pt x="2258031" y="1679360"/>
                </a:lnTo>
                <a:lnTo>
                  <a:pt x="0" y="1679360"/>
                </a:lnTo>
                <a:lnTo>
                  <a:pt x="0" y="0"/>
                </a:lnTo>
                <a:close/>
              </a:path>
            </a:pathLst>
          </a:custGeom>
          <a:blipFill>
            <a:blip r:embed="rId8"/>
            <a:stretch>
              <a:fillRect l="0" t="-4509" r="0" b="-4509"/>
            </a:stretch>
          </a:blipFill>
        </p:spPr>
      </p:sp>
      <p:sp>
        <p:nvSpPr>
          <p:cNvPr name="Freeform 30" id="30"/>
          <p:cNvSpPr/>
          <p:nvPr/>
        </p:nvSpPr>
        <p:spPr>
          <a:xfrm flipH="false" flipV="false" rot="0">
            <a:off x="4573934" y="8731174"/>
            <a:ext cx="2058450" cy="1669013"/>
          </a:xfrm>
          <a:custGeom>
            <a:avLst/>
            <a:gdLst/>
            <a:ahLst/>
            <a:cxnLst/>
            <a:rect r="r" b="b" t="t" l="l"/>
            <a:pathLst>
              <a:path h="1669013" w="2058450">
                <a:moveTo>
                  <a:pt x="0" y="0"/>
                </a:moveTo>
                <a:lnTo>
                  <a:pt x="2058449" y="0"/>
                </a:lnTo>
                <a:lnTo>
                  <a:pt x="2058449" y="1669014"/>
                </a:lnTo>
                <a:lnTo>
                  <a:pt x="0" y="1669014"/>
                </a:lnTo>
                <a:lnTo>
                  <a:pt x="0" y="0"/>
                </a:lnTo>
                <a:close/>
              </a:path>
            </a:pathLst>
          </a:custGeom>
          <a:blipFill>
            <a:blip r:embed="rId9"/>
            <a:stretch>
              <a:fillRect l="0" t="0" r="0" b="0"/>
            </a:stretch>
          </a:blipFill>
        </p:spPr>
      </p:sp>
      <p:sp>
        <p:nvSpPr>
          <p:cNvPr name="TextBox 31" id="31"/>
          <p:cNvSpPr txBox="true"/>
          <p:nvPr/>
        </p:nvSpPr>
        <p:spPr>
          <a:xfrm rot="0">
            <a:off x="1227611" y="4810997"/>
            <a:ext cx="1207411" cy="863488"/>
          </a:xfrm>
          <a:prstGeom prst="rect">
            <a:avLst/>
          </a:prstGeom>
        </p:spPr>
        <p:txBody>
          <a:bodyPr anchor="t" rtlCol="false" tIns="0" lIns="0" bIns="0" rIns="0">
            <a:spAutoFit/>
          </a:bodyPr>
          <a:lstStyle/>
          <a:p>
            <a:pPr algn="just">
              <a:lnSpc>
                <a:spcPts val="7000"/>
              </a:lnSpc>
              <a:spcBef>
                <a:spcPct val="0"/>
              </a:spcBef>
            </a:pPr>
            <a:r>
              <a:rPr lang="en-US" b="true" sz="5000">
                <a:solidFill>
                  <a:srgbClr val="FFFFFF"/>
                </a:solidFill>
                <a:latin typeface="Open Sans Bold Bold"/>
                <a:ea typeface="Open Sans Bold Bold"/>
                <a:cs typeface="Open Sans Bold Bold"/>
                <a:sym typeface="Open Sans Bold Bold"/>
              </a:rPr>
              <a:t>01.</a:t>
            </a:r>
          </a:p>
        </p:txBody>
      </p:sp>
      <p:sp>
        <p:nvSpPr>
          <p:cNvPr name="TextBox 32" id="32"/>
          <p:cNvSpPr txBox="true"/>
          <p:nvPr/>
        </p:nvSpPr>
        <p:spPr>
          <a:xfrm rot="0">
            <a:off x="1227611" y="6237153"/>
            <a:ext cx="1207411" cy="863488"/>
          </a:xfrm>
          <a:prstGeom prst="rect">
            <a:avLst/>
          </a:prstGeom>
        </p:spPr>
        <p:txBody>
          <a:bodyPr anchor="t" rtlCol="false" tIns="0" lIns="0" bIns="0" rIns="0">
            <a:spAutoFit/>
          </a:bodyPr>
          <a:lstStyle/>
          <a:p>
            <a:pPr algn="just">
              <a:lnSpc>
                <a:spcPts val="7000"/>
              </a:lnSpc>
              <a:spcBef>
                <a:spcPct val="0"/>
              </a:spcBef>
            </a:pPr>
            <a:r>
              <a:rPr lang="en-US" b="true" sz="5000">
                <a:solidFill>
                  <a:srgbClr val="FFFFFF"/>
                </a:solidFill>
                <a:latin typeface="Open Sans Bold Bold"/>
                <a:ea typeface="Open Sans Bold Bold"/>
                <a:cs typeface="Open Sans Bold Bold"/>
                <a:sym typeface="Open Sans Bold Bold"/>
              </a:rPr>
              <a:t>02.</a:t>
            </a:r>
          </a:p>
        </p:txBody>
      </p:sp>
      <p:sp>
        <p:nvSpPr>
          <p:cNvPr name="TextBox 33" id="33"/>
          <p:cNvSpPr txBox="true"/>
          <p:nvPr/>
        </p:nvSpPr>
        <p:spPr>
          <a:xfrm rot="0">
            <a:off x="1227611" y="7667725"/>
            <a:ext cx="1207411" cy="863488"/>
          </a:xfrm>
          <a:prstGeom prst="rect">
            <a:avLst/>
          </a:prstGeom>
        </p:spPr>
        <p:txBody>
          <a:bodyPr anchor="t" rtlCol="false" tIns="0" lIns="0" bIns="0" rIns="0">
            <a:spAutoFit/>
          </a:bodyPr>
          <a:lstStyle/>
          <a:p>
            <a:pPr algn="just">
              <a:lnSpc>
                <a:spcPts val="7000"/>
              </a:lnSpc>
              <a:spcBef>
                <a:spcPct val="0"/>
              </a:spcBef>
            </a:pPr>
            <a:r>
              <a:rPr lang="en-US" b="true" sz="5000">
                <a:solidFill>
                  <a:srgbClr val="FFFFFF"/>
                </a:solidFill>
                <a:latin typeface="Open Sans Bold Bold"/>
                <a:ea typeface="Open Sans Bold Bold"/>
                <a:cs typeface="Open Sans Bold Bold"/>
                <a:sym typeface="Open Sans Bold Bold"/>
              </a:rPr>
              <a:t>03.</a:t>
            </a:r>
          </a:p>
        </p:txBody>
      </p:sp>
      <p:sp>
        <p:nvSpPr>
          <p:cNvPr name="TextBox 34" id="34"/>
          <p:cNvSpPr txBox="true"/>
          <p:nvPr/>
        </p:nvSpPr>
        <p:spPr>
          <a:xfrm rot="0">
            <a:off x="2543580" y="5105400"/>
            <a:ext cx="7549244" cy="372706"/>
          </a:xfrm>
          <a:prstGeom prst="rect">
            <a:avLst/>
          </a:prstGeom>
        </p:spPr>
        <p:txBody>
          <a:bodyPr anchor="t" rtlCol="false" tIns="0" lIns="0" bIns="0" rIns="0">
            <a:spAutoFit/>
          </a:bodyPr>
          <a:lstStyle/>
          <a:p>
            <a:pPr algn="l">
              <a:lnSpc>
                <a:spcPts val="3080"/>
              </a:lnSpc>
              <a:spcBef>
                <a:spcPct val="0"/>
              </a:spcBef>
            </a:pPr>
            <a:r>
              <a:rPr lang="en-US" sz="2200">
                <a:solidFill>
                  <a:srgbClr val="FFFFFF"/>
                </a:solidFill>
                <a:latin typeface="Open Sans"/>
                <a:ea typeface="Open Sans"/>
                <a:cs typeface="Open Sans"/>
                <a:sym typeface="Open Sans"/>
              </a:rPr>
              <a:t>Provides a wide selection of more varied cars</a:t>
            </a:r>
          </a:p>
        </p:txBody>
      </p:sp>
      <p:sp>
        <p:nvSpPr>
          <p:cNvPr name="TextBox 35" id="35"/>
          <p:cNvSpPr txBox="true"/>
          <p:nvPr/>
        </p:nvSpPr>
        <p:spPr>
          <a:xfrm rot="0">
            <a:off x="2543580" y="6531556"/>
            <a:ext cx="7549244" cy="372706"/>
          </a:xfrm>
          <a:prstGeom prst="rect">
            <a:avLst/>
          </a:prstGeom>
        </p:spPr>
        <p:txBody>
          <a:bodyPr anchor="t" rtlCol="false" tIns="0" lIns="0" bIns="0" rIns="0">
            <a:spAutoFit/>
          </a:bodyPr>
          <a:lstStyle/>
          <a:p>
            <a:pPr algn="l">
              <a:lnSpc>
                <a:spcPts val="3080"/>
              </a:lnSpc>
              <a:spcBef>
                <a:spcPct val="0"/>
              </a:spcBef>
            </a:pPr>
            <a:r>
              <a:rPr lang="en-US" sz="2200">
                <a:solidFill>
                  <a:srgbClr val="FFFFFF"/>
                </a:solidFill>
                <a:latin typeface="Open Sans"/>
                <a:ea typeface="Open Sans"/>
                <a:cs typeface="Open Sans"/>
                <a:sym typeface="Open Sans"/>
              </a:rPr>
              <a:t>Maintain the quality of the car with the best care</a:t>
            </a:r>
          </a:p>
        </p:txBody>
      </p:sp>
      <p:sp>
        <p:nvSpPr>
          <p:cNvPr name="TextBox 36" id="36"/>
          <p:cNvSpPr txBox="true"/>
          <p:nvPr/>
        </p:nvSpPr>
        <p:spPr>
          <a:xfrm rot="0">
            <a:off x="2543580" y="7962129"/>
            <a:ext cx="7549244" cy="372706"/>
          </a:xfrm>
          <a:prstGeom prst="rect">
            <a:avLst/>
          </a:prstGeom>
        </p:spPr>
        <p:txBody>
          <a:bodyPr anchor="t" rtlCol="false" tIns="0" lIns="0" bIns="0" rIns="0">
            <a:spAutoFit/>
          </a:bodyPr>
          <a:lstStyle/>
          <a:p>
            <a:pPr algn="l">
              <a:lnSpc>
                <a:spcPts val="3080"/>
              </a:lnSpc>
              <a:spcBef>
                <a:spcPct val="0"/>
              </a:spcBef>
            </a:pPr>
            <a:r>
              <a:rPr lang="en-US" sz="2200">
                <a:solidFill>
                  <a:srgbClr val="FFFFFF"/>
                </a:solidFill>
                <a:latin typeface="Open Sans"/>
                <a:ea typeface="Open Sans"/>
                <a:cs typeface="Open Sans"/>
                <a:sym typeface="Open Sans"/>
              </a:rPr>
              <a:t>Preserving nature by minimizing polluting gases</a:t>
            </a:r>
          </a:p>
        </p:txBody>
      </p:sp>
      <p:grpSp>
        <p:nvGrpSpPr>
          <p:cNvPr name="Group 37" id="37"/>
          <p:cNvGrpSpPr/>
          <p:nvPr/>
        </p:nvGrpSpPr>
        <p:grpSpPr>
          <a:xfrm rot="0">
            <a:off x="211231" y="169743"/>
            <a:ext cx="3784682" cy="957880"/>
            <a:chOff x="0" y="0"/>
            <a:chExt cx="1094059" cy="276900"/>
          </a:xfrm>
        </p:grpSpPr>
        <p:sp>
          <p:nvSpPr>
            <p:cNvPr name="Freeform 38" id="38"/>
            <p:cNvSpPr/>
            <p:nvPr/>
          </p:nvSpPr>
          <p:spPr>
            <a:xfrm flipH="false" flipV="false" rot="0">
              <a:off x="0" y="0"/>
              <a:ext cx="1094059" cy="276900"/>
            </a:xfrm>
            <a:custGeom>
              <a:avLst/>
              <a:gdLst/>
              <a:ahLst/>
              <a:cxnLst/>
              <a:rect r="r" b="b" t="t" l="l"/>
              <a:pathLst>
                <a:path h="276900" w="1094059">
                  <a:moveTo>
                    <a:pt x="102280" y="0"/>
                  </a:moveTo>
                  <a:lnTo>
                    <a:pt x="991779" y="0"/>
                  </a:lnTo>
                  <a:cubicBezTo>
                    <a:pt x="1048267" y="0"/>
                    <a:pt x="1094059" y="45792"/>
                    <a:pt x="1094059" y="102280"/>
                  </a:cubicBezTo>
                  <a:lnTo>
                    <a:pt x="1094059" y="174620"/>
                  </a:lnTo>
                  <a:cubicBezTo>
                    <a:pt x="1094059" y="231107"/>
                    <a:pt x="1048267" y="276900"/>
                    <a:pt x="991779" y="276900"/>
                  </a:cubicBezTo>
                  <a:lnTo>
                    <a:pt x="102280" y="276900"/>
                  </a:lnTo>
                  <a:cubicBezTo>
                    <a:pt x="45792" y="276900"/>
                    <a:pt x="0" y="231107"/>
                    <a:pt x="0" y="174620"/>
                  </a:cubicBezTo>
                  <a:lnTo>
                    <a:pt x="0" y="102280"/>
                  </a:lnTo>
                  <a:cubicBezTo>
                    <a:pt x="0" y="45792"/>
                    <a:pt x="45792" y="0"/>
                    <a:pt x="102280" y="0"/>
                  </a:cubicBezTo>
                  <a:close/>
                </a:path>
              </a:pathLst>
            </a:custGeom>
            <a:solidFill>
              <a:srgbClr val="FF9F1C"/>
            </a:solidFill>
            <a:ln w="57150" cap="rnd">
              <a:solidFill>
                <a:srgbClr val="1C1C1C"/>
              </a:solidFill>
              <a:prstDash val="solid"/>
              <a:round/>
            </a:ln>
          </p:spPr>
        </p:sp>
        <p:sp>
          <p:nvSpPr>
            <p:cNvPr name="TextBox 39" id="39"/>
            <p:cNvSpPr txBox="true"/>
            <p:nvPr/>
          </p:nvSpPr>
          <p:spPr>
            <a:xfrm>
              <a:off x="0" y="-38100"/>
              <a:ext cx="1094059" cy="315000"/>
            </a:xfrm>
            <a:prstGeom prst="rect">
              <a:avLst/>
            </a:prstGeom>
          </p:spPr>
          <p:txBody>
            <a:bodyPr anchor="ctr" rtlCol="false" tIns="50800" lIns="50800" bIns="50800" rIns="50800"/>
            <a:lstStyle/>
            <a:p>
              <a:pPr algn="ctr">
                <a:lnSpc>
                  <a:spcPts val="2659"/>
                </a:lnSpc>
                <a:spcBef>
                  <a:spcPct val="0"/>
                </a:spcBef>
              </a:pPr>
            </a:p>
          </p:txBody>
        </p:sp>
      </p:grpSp>
      <p:sp>
        <p:nvSpPr>
          <p:cNvPr name="Freeform 40" id="40"/>
          <p:cNvSpPr/>
          <p:nvPr/>
        </p:nvSpPr>
        <p:spPr>
          <a:xfrm flipH="false" flipV="false" rot="0">
            <a:off x="443505" y="217037"/>
            <a:ext cx="742269" cy="742269"/>
          </a:xfrm>
          <a:custGeom>
            <a:avLst/>
            <a:gdLst/>
            <a:ahLst/>
            <a:cxnLst/>
            <a:rect r="r" b="b" t="t" l="l"/>
            <a:pathLst>
              <a:path h="742269" w="742269">
                <a:moveTo>
                  <a:pt x="0" y="0"/>
                </a:moveTo>
                <a:lnTo>
                  <a:pt x="742269" y="0"/>
                </a:lnTo>
                <a:lnTo>
                  <a:pt x="742269" y="742270"/>
                </a:lnTo>
                <a:lnTo>
                  <a:pt x="0" y="742270"/>
                </a:lnTo>
                <a:lnTo>
                  <a:pt x="0" y="0"/>
                </a:lnTo>
                <a:close/>
              </a:path>
            </a:pathLst>
          </a:custGeom>
          <a:blipFill>
            <a:blip r:embed="rId10"/>
            <a:stretch>
              <a:fillRect l="0" t="0" r="0" b="0"/>
            </a:stretch>
          </a:blipFill>
        </p:spPr>
      </p:sp>
      <p:sp>
        <p:nvSpPr>
          <p:cNvPr name="TextBox 41" id="41"/>
          <p:cNvSpPr txBox="true"/>
          <p:nvPr/>
        </p:nvSpPr>
        <p:spPr>
          <a:xfrm rot="0">
            <a:off x="1185774" y="563978"/>
            <a:ext cx="2715611" cy="207509"/>
          </a:xfrm>
          <a:prstGeom prst="rect">
            <a:avLst/>
          </a:prstGeom>
        </p:spPr>
        <p:txBody>
          <a:bodyPr anchor="t" rtlCol="false" tIns="0" lIns="0" bIns="0" rIns="0">
            <a:spAutoFit/>
          </a:bodyPr>
          <a:lstStyle/>
          <a:p>
            <a:pPr algn="l">
              <a:lnSpc>
                <a:spcPts val="1627"/>
              </a:lnSpc>
            </a:pPr>
            <a:r>
              <a:rPr lang="en-US" sz="1627" b="true">
                <a:solidFill>
                  <a:srgbClr val="1C1C1C"/>
                </a:solidFill>
                <a:latin typeface="Nourd Bold"/>
                <a:ea typeface="Nourd Bold"/>
                <a:cs typeface="Nourd Bold"/>
                <a:sym typeface="Nourd Bold"/>
              </a:rPr>
              <a:t> TRƯỜNG ĐẠI HỌC VINH</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DAGZFUN26Sk</dc:identifier>
  <dcterms:modified xsi:type="dcterms:W3CDTF">2011-08-01T06:04:30Z</dcterms:modified>
  <cp:revision>1</cp:revision>
  <dc:title>White Modern Car Rent Company Profile Presentation</dc:title>
</cp:coreProperties>
</file>